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Nunito SemiBold"/>
      <p:regular r:id="rId24"/>
      <p:bold r:id="rId25"/>
      <p:italic r:id="rId26"/>
      <p:boldItalic r:id="rId27"/>
    </p:embeddedFon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Torsten Rueter"/>
  <p:cmAuthor clrIdx="1" id="1" initials="" lastIdx="2"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NunitoSemiBold-regular.fntdata"/><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font" Target="fonts/NunitoSemiBold-italic.fntdata"/><Relationship Id="rId25" Type="http://schemas.openxmlformats.org/officeDocument/2006/relationships/font" Target="fonts/NunitoSemiBold-bold.fntdata"/><Relationship Id="rId28" Type="http://schemas.openxmlformats.org/officeDocument/2006/relationships/font" Target="fonts/Nunito-regular.fntdata"/><Relationship Id="rId27" Type="http://schemas.openxmlformats.org/officeDocument/2006/relationships/font" Target="fonts/Nunito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Nuni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15T22:36:41.506">
    <p:pos x="107" y="542"/>
    <p:text>It would be helpful to explain what purpose each of these serve and which are standard (BOM and prod master?) and which custom built by us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16T07:50:00.964">
    <p:pos x="96" y="508"/>
    <p:text>It's unclear if this is in KNI or KNK ERP.</p:text>
  </p:cm>
  <p:cm authorId="1" idx="1" dt="2020-12-16T07:50:00.964">
    <p:pos x="96" y="508"/>
    <p:text>Its a integration mechanism, the Key Exists in the Both KNI and KNK. but here we are taking about KNK Side.</p:text>
  </p:cm>
  <p:cm authorId="0" idx="3" dt="2020-12-15T22:39:51.790">
    <p:pos x="96" y="608"/>
    <p:text>In the paragraph above only the product master is mentioned while here the product tracker is mentioned. How do the two interact/relate?</p:text>
  </p:cm>
  <p:cm authorId="0" idx="4" dt="2020-12-15T22:38:54.690">
    <p:pos x="96" y="708"/>
    <p:text>Would this result in a new SKU for this new version cooker as well?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0-12-15T22:42:22.406">
    <p:pos x="96" y="525"/>
    <p:text>Is it intentional that this option only talks about the product tracker and not the product master and standard Odoo functionality for something like this?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12-15T22:44:07.190">
    <p:pos x="141" y="533"/>
    <p:text>Is this a completely custom approach instead of using standard ERP functionality for changes like this?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12-16T07:52:29.679">
    <p:pos x="146" y="548"/>
    <p:text>I am still confused with the potentially inconsistent terminology. Is the consumer product tracker the same as the previously mentioned product tracker?</p:text>
  </p:cm>
  <p:cm authorId="1" idx="2" dt="2020-12-16T07:52:29.679">
    <p:pos x="146" y="548"/>
    <p:text>Yes, Customer Product Tracker  or the Product tracker are the same thing.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8fbb2a9954_0_1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8fbb2a9954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b06ea923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b06ea923d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b06ea923d6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06ea923d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06ea923d6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b06ea923d6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06ea923d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06ea923d6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b06ea923d6_0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06ea923d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06ea923d6_0_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b06ea923d6_0_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06ea923d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06ea923d6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b06ea923d6_0_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06ea923d6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06ea923d6_0_4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b06ea923d6_0_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9ed44fdaa9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9ed44fdaa9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5025cae6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5025cae6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a5025cae62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7d143d6c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c7d143d6c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ac7d143d6c_0_3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c7d143d6c_1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c7d143d6c_1_1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ac7d143d6c_1_1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d6f230e2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d6f230e2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ad6f230e25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33fc0925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33fc09255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a33fc09255_0_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33fc09255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33fc09255_0_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a33fc09255_0_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33fc0925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33fc09255_0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a33fc09255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33fc09255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33fc09255_0_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a33fc09255_0_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 Id="rId4" Type="http://schemas.openxmlformats.org/officeDocument/2006/relationships/image" Target="../media/image3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2.png"/><Relationship Id="rId4"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52" name="Google Shape;52;p13"/>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300"/>
              <a:buNone/>
              <a:defRPr sz="2300"/>
            </a:lvl1pPr>
            <a:lvl2pPr lvl="1" rtl="0" algn="l">
              <a:lnSpc>
                <a:spcPct val="90000"/>
              </a:lnSpc>
              <a:spcBef>
                <a:spcPts val="0"/>
              </a:spcBef>
              <a:spcAft>
                <a:spcPts val="0"/>
              </a:spcAft>
              <a:buSzPts val="2300"/>
              <a:buNone/>
              <a:defRPr sz="2300"/>
            </a:lvl2pPr>
            <a:lvl3pPr lvl="2" rtl="0" algn="l">
              <a:lnSpc>
                <a:spcPct val="90000"/>
              </a:lnSpc>
              <a:spcBef>
                <a:spcPts val="0"/>
              </a:spcBef>
              <a:spcAft>
                <a:spcPts val="0"/>
              </a:spcAft>
              <a:buSzPts val="2300"/>
              <a:buNone/>
              <a:defRPr sz="2300"/>
            </a:lvl3pPr>
            <a:lvl4pPr lvl="3" rtl="0" algn="l">
              <a:lnSpc>
                <a:spcPct val="90000"/>
              </a:lnSpc>
              <a:spcBef>
                <a:spcPts val="0"/>
              </a:spcBef>
              <a:spcAft>
                <a:spcPts val="0"/>
              </a:spcAft>
              <a:buSzPts val="2300"/>
              <a:buNone/>
              <a:defRPr sz="2300"/>
            </a:lvl4pPr>
            <a:lvl5pPr lvl="4" rtl="0" algn="l">
              <a:lnSpc>
                <a:spcPct val="90000"/>
              </a:lnSpc>
              <a:spcBef>
                <a:spcPts val="0"/>
              </a:spcBef>
              <a:spcAft>
                <a:spcPts val="0"/>
              </a:spcAft>
              <a:buSzPts val="2300"/>
              <a:buNone/>
              <a:defRPr sz="2300"/>
            </a:lvl5pPr>
            <a:lvl6pPr lvl="5" rtl="0" algn="l">
              <a:lnSpc>
                <a:spcPct val="90000"/>
              </a:lnSpc>
              <a:spcBef>
                <a:spcPts val="0"/>
              </a:spcBef>
              <a:spcAft>
                <a:spcPts val="0"/>
              </a:spcAft>
              <a:buSzPts val="2300"/>
              <a:buNone/>
              <a:defRPr sz="2300"/>
            </a:lvl6pPr>
            <a:lvl7pPr lvl="6" rtl="0" algn="l">
              <a:lnSpc>
                <a:spcPct val="90000"/>
              </a:lnSpc>
              <a:spcBef>
                <a:spcPts val="0"/>
              </a:spcBef>
              <a:spcAft>
                <a:spcPts val="0"/>
              </a:spcAft>
              <a:buSzPts val="2300"/>
              <a:buNone/>
              <a:defRPr sz="2300"/>
            </a:lvl7pPr>
            <a:lvl8pPr lvl="7" rtl="0" algn="l">
              <a:lnSpc>
                <a:spcPct val="90000"/>
              </a:lnSpc>
              <a:spcBef>
                <a:spcPts val="0"/>
              </a:spcBef>
              <a:spcAft>
                <a:spcPts val="0"/>
              </a:spcAft>
              <a:buSzPts val="2300"/>
              <a:buNone/>
              <a:defRPr sz="2300"/>
            </a:lvl8pPr>
            <a:lvl9pPr lvl="8" rtl="0" algn="l">
              <a:lnSpc>
                <a:spcPct val="90000"/>
              </a:lnSpc>
              <a:spcBef>
                <a:spcPts val="0"/>
              </a:spcBef>
              <a:spcAft>
                <a:spcPts val="0"/>
              </a:spcAft>
              <a:buSzPts val="2300"/>
              <a:buNone/>
              <a:defRPr sz="2300"/>
            </a:lvl9pPr>
          </a:lstStyle>
          <a:p/>
        </p:txBody>
      </p:sp>
      <p:pic>
        <p:nvPicPr>
          <p:cNvPr id="53" name="Google Shape;53;p13"/>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54" name="Google Shape;54;p13"/>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defRPr>
            </a:lvl1pPr>
            <a:lvl2pPr lvl="1" rtl="0" algn="ctr">
              <a:lnSpc>
                <a:spcPct val="90000"/>
              </a:lnSpc>
              <a:spcBef>
                <a:spcPts val="400"/>
              </a:spcBef>
              <a:spcAft>
                <a:spcPts val="0"/>
              </a:spcAft>
              <a:buClr>
                <a:schemeClr val="dk1"/>
              </a:buClr>
              <a:buSzPts val="1400"/>
              <a:buNone/>
              <a:defRPr/>
            </a:lvl2pPr>
            <a:lvl3pPr lvl="2" rtl="0" algn="ctr">
              <a:lnSpc>
                <a:spcPct val="90000"/>
              </a:lnSpc>
              <a:spcBef>
                <a:spcPts val="400"/>
              </a:spcBef>
              <a:spcAft>
                <a:spcPts val="0"/>
              </a:spcAft>
              <a:buClr>
                <a:schemeClr val="dk1"/>
              </a:buClr>
              <a:buSzPts val="1800"/>
              <a:buNone/>
              <a:defRPr sz="1800"/>
            </a:lvl3pPr>
            <a:lvl4pPr lvl="3" rtl="0" algn="ctr">
              <a:lnSpc>
                <a:spcPct val="90000"/>
              </a:lnSpc>
              <a:spcBef>
                <a:spcPts val="400"/>
              </a:spcBef>
              <a:spcAft>
                <a:spcPts val="0"/>
              </a:spcAft>
              <a:buClr>
                <a:schemeClr val="dk1"/>
              </a:buClr>
              <a:buSzPts val="1800"/>
              <a:buNone/>
              <a:defRPr sz="1800"/>
            </a:lvl4pPr>
            <a:lvl5pPr lvl="4" rtl="0" algn="ctr">
              <a:lnSpc>
                <a:spcPct val="90000"/>
              </a:lnSpc>
              <a:spcBef>
                <a:spcPts val="400"/>
              </a:spcBef>
              <a:spcAft>
                <a:spcPts val="0"/>
              </a:spcAft>
              <a:buClr>
                <a:schemeClr val="dk1"/>
              </a:buClr>
              <a:buSzPts val="1800"/>
              <a:buNone/>
              <a:defRPr sz="1800"/>
            </a:lvl5pPr>
            <a:lvl6pPr lvl="5" rtl="0" algn="ctr">
              <a:lnSpc>
                <a:spcPct val="90000"/>
              </a:lnSpc>
              <a:spcBef>
                <a:spcPts val="400"/>
              </a:spcBef>
              <a:spcAft>
                <a:spcPts val="0"/>
              </a:spcAft>
              <a:buClr>
                <a:schemeClr val="dk1"/>
              </a:buClr>
              <a:buSzPts val="1800"/>
              <a:buNone/>
              <a:defRPr sz="1800"/>
            </a:lvl6pPr>
            <a:lvl7pPr lvl="6" rtl="0" algn="ctr">
              <a:lnSpc>
                <a:spcPct val="90000"/>
              </a:lnSpc>
              <a:spcBef>
                <a:spcPts val="1600"/>
              </a:spcBef>
              <a:spcAft>
                <a:spcPts val="0"/>
              </a:spcAft>
              <a:buClr>
                <a:schemeClr val="dk1"/>
              </a:buClr>
              <a:buSzPts val="1800"/>
              <a:buNone/>
              <a:defRPr sz="1800"/>
            </a:lvl7pPr>
            <a:lvl8pPr lvl="7" rtl="0" algn="ctr">
              <a:lnSpc>
                <a:spcPct val="90000"/>
              </a:lnSpc>
              <a:spcBef>
                <a:spcPts val="1600"/>
              </a:spcBef>
              <a:spcAft>
                <a:spcPts val="0"/>
              </a:spcAft>
              <a:buClr>
                <a:schemeClr val="dk1"/>
              </a:buClr>
              <a:buSzPts val="1800"/>
              <a:buNone/>
              <a:defRPr sz="1800"/>
            </a:lvl8pPr>
            <a:lvl9pPr lvl="8" rtl="0" algn="ctr">
              <a:lnSpc>
                <a:spcPct val="90000"/>
              </a:lnSpc>
              <a:spcBef>
                <a:spcPts val="1600"/>
              </a:spcBef>
              <a:spcAft>
                <a:spcPts val="1600"/>
              </a:spcAft>
              <a:buClr>
                <a:schemeClr val="dk1"/>
              </a:buClr>
              <a:buSzPts val="1800"/>
              <a:buNone/>
              <a:defRPr sz="1800"/>
            </a:lvl9pPr>
          </a:lstStyle>
          <a:p/>
        </p:txBody>
      </p:sp>
      <p:grpSp>
        <p:nvGrpSpPr>
          <p:cNvPr id="55" name="Google Shape;55;p13"/>
          <p:cNvGrpSpPr/>
          <p:nvPr/>
        </p:nvGrpSpPr>
        <p:grpSpPr>
          <a:xfrm>
            <a:off x="0" y="-334"/>
            <a:ext cx="6070775" cy="5150357"/>
            <a:chOff x="0" y="-446"/>
            <a:chExt cx="8094367" cy="6867143"/>
          </a:xfrm>
        </p:grpSpPr>
        <p:pic>
          <p:nvPicPr>
            <p:cNvPr descr="Image" id="56" name="Google Shape;56;p13"/>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57" name="Google Shape;57;p13"/>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58" name="Google Shape;58;p13"/>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59" name="Google Shape;59;p13"/>
          <p:cNvSpPr txBox="1"/>
          <p:nvPr/>
        </p:nvSpPr>
        <p:spPr>
          <a:xfrm>
            <a:off x="6125512" y="4944056"/>
            <a:ext cx="30186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2019 KOKO Networks Limited – Proprietary &amp; Confidential </a:t>
            </a:r>
            <a:endParaRPr b="1" sz="11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60" name="Shape 60"/>
        <p:cNvGrpSpPr/>
        <p:nvPr/>
      </p:nvGrpSpPr>
      <p:grpSpPr>
        <a:xfrm>
          <a:off x="0" y="0"/>
          <a:ext cx="0" cy="0"/>
          <a:chOff x="0" y="0"/>
          <a:chExt cx="0" cy="0"/>
        </a:xfrm>
      </p:grpSpPr>
      <p:pic>
        <p:nvPicPr>
          <p:cNvPr descr="Image" id="61" name="Google Shape;61;p14"/>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62" name="Google Shape;62;p14"/>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63" name="Google Shape;63;p14"/>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64" name="Google Shape;64;p14"/>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65" name="Google Shape;65;p14"/>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800"/>
              <a:buNone/>
              <a:defRPr sz="2400"/>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
        <p:nvSpPr>
          <p:cNvPr id="66" name="Google Shape;66;p14"/>
          <p:cNvSpPr txBox="1"/>
          <p:nvPr/>
        </p:nvSpPr>
        <p:spPr>
          <a:xfrm>
            <a:off x="0" y="4952700"/>
            <a:ext cx="31110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800" u="none" cap="none" strike="noStrike">
                <a:solidFill>
                  <a:schemeClr val="dk1"/>
                </a:solidFill>
                <a:latin typeface="Nunito"/>
                <a:ea typeface="Nunito"/>
                <a:cs typeface="Nunito"/>
                <a:sym typeface="Nunito"/>
              </a:rPr>
              <a:t>© 20</a:t>
            </a:r>
            <a:r>
              <a:rPr b="1" lang="en" sz="800">
                <a:solidFill>
                  <a:schemeClr val="dk1"/>
                </a:solidFill>
                <a:latin typeface="Nunito"/>
                <a:ea typeface="Nunito"/>
                <a:cs typeface="Nunito"/>
                <a:sym typeface="Nunito"/>
              </a:rPr>
              <a:t>20</a:t>
            </a:r>
            <a:r>
              <a:rPr b="1" i="0" lang="en" sz="800" u="none" cap="none" strike="noStrike">
                <a:solidFill>
                  <a:schemeClr val="dk1"/>
                </a:solidFill>
                <a:latin typeface="Nunito"/>
                <a:ea typeface="Nunito"/>
                <a:cs typeface="Nunito"/>
                <a:sym typeface="Nunito"/>
              </a:rPr>
              <a:t> KOKO Networks Limited – Proprietary &amp; Confidential </a:t>
            </a:r>
            <a:endParaRPr b="1" sz="1100"/>
          </a:p>
        </p:txBody>
      </p:sp>
      <p:sp>
        <p:nvSpPr>
          <p:cNvPr id="67" name="Google Shape;67;p14"/>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rtl="0" algn="l">
              <a:lnSpc>
                <a:spcPct val="120000"/>
              </a:lnSpc>
              <a:spcBef>
                <a:spcPts val="0"/>
              </a:spcBef>
              <a:spcAft>
                <a:spcPts val="0"/>
              </a:spcAft>
              <a:buClr>
                <a:schemeClr val="dk1"/>
              </a:buClr>
              <a:buSzPts val="2100"/>
              <a:buAutoNum type="romanUcPeriod"/>
              <a:defRPr b="0" sz="1800">
                <a:solidFill>
                  <a:schemeClr val="dk1"/>
                </a:solidFill>
                <a:latin typeface="Nunito"/>
                <a:ea typeface="Nunito"/>
                <a:cs typeface="Nunito"/>
                <a:sym typeface="Nunito"/>
              </a:defRPr>
            </a:lvl1pPr>
            <a:lvl2pPr lvl="1" rtl="0" algn="ctr">
              <a:lnSpc>
                <a:spcPct val="90000"/>
              </a:lnSpc>
              <a:spcBef>
                <a:spcPts val="1800"/>
              </a:spcBef>
              <a:spcAft>
                <a:spcPts val="0"/>
              </a:spcAft>
              <a:buClr>
                <a:schemeClr val="dk1"/>
              </a:buClr>
              <a:buSzPts val="1500"/>
              <a:buAutoNum type="alphaUcPeriod"/>
              <a:defRPr sz="1500"/>
            </a:lvl2pPr>
            <a:lvl3pPr lvl="2" rtl="0" algn="ctr">
              <a:lnSpc>
                <a:spcPct val="90000"/>
              </a:lnSpc>
              <a:spcBef>
                <a:spcPts val="400"/>
              </a:spcBef>
              <a:spcAft>
                <a:spcPts val="0"/>
              </a:spcAft>
              <a:buClr>
                <a:schemeClr val="dk1"/>
              </a:buClr>
              <a:buSzPts val="1400"/>
              <a:buAutoNum type="arabicPeriod"/>
              <a:defRPr sz="1400"/>
            </a:lvl3pPr>
            <a:lvl4pPr lvl="3" rtl="0" algn="ctr">
              <a:lnSpc>
                <a:spcPct val="90000"/>
              </a:lnSpc>
              <a:spcBef>
                <a:spcPts val="400"/>
              </a:spcBef>
              <a:spcAft>
                <a:spcPts val="0"/>
              </a:spcAft>
              <a:buClr>
                <a:schemeClr val="dk1"/>
              </a:buClr>
              <a:buSzPts val="1200"/>
              <a:buAutoNum type="alphaLcParenR"/>
              <a:defRPr sz="1200"/>
            </a:lvl4pPr>
            <a:lvl5pPr lvl="4" rtl="0" algn="ctr">
              <a:lnSpc>
                <a:spcPct val="90000"/>
              </a:lnSpc>
              <a:spcBef>
                <a:spcPts val="400"/>
              </a:spcBef>
              <a:spcAft>
                <a:spcPts val="0"/>
              </a:spcAft>
              <a:buClr>
                <a:schemeClr val="dk1"/>
              </a:buClr>
              <a:buSzPts val="1200"/>
              <a:buAutoNum type="arabicParenBoth"/>
              <a:defRPr sz="1200"/>
            </a:lvl5pPr>
            <a:lvl6pPr lvl="5" rtl="0" algn="ctr">
              <a:lnSpc>
                <a:spcPct val="90000"/>
              </a:lnSpc>
              <a:spcBef>
                <a:spcPts val="400"/>
              </a:spcBef>
              <a:spcAft>
                <a:spcPts val="0"/>
              </a:spcAft>
              <a:buClr>
                <a:schemeClr val="dk1"/>
              </a:buClr>
              <a:buSzPts val="1200"/>
              <a:buAutoNum type="alphaLcParenBoth"/>
              <a:defRPr sz="1200"/>
            </a:lvl6pPr>
            <a:lvl7pPr lvl="6" rtl="0" algn="ctr">
              <a:lnSpc>
                <a:spcPct val="90000"/>
              </a:lnSpc>
              <a:spcBef>
                <a:spcPts val="1600"/>
              </a:spcBef>
              <a:spcAft>
                <a:spcPts val="0"/>
              </a:spcAft>
              <a:buClr>
                <a:schemeClr val="dk1"/>
              </a:buClr>
              <a:buSzPts val="1200"/>
              <a:buAutoNum type="romanLcParenBoth"/>
              <a:defRPr sz="1200"/>
            </a:lvl7pPr>
            <a:lvl8pPr lvl="7" rtl="0" algn="ctr">
              <a:lnSpc>
                <a:spcPct val="90000"/>
              </a:lnSpc>
              <a:spcBef>
                <a:spcPts val="1600"/>
              </a:spcBef>
              <a:spcAft>
                <a:spcPts val="0"/>
              </a:spcAft>
              <a:buClr>
                <a:schemeClr val="dk1"/>
              </a:buClr>
              <a:buSzPts val="1200"/>
              <a:buAutoNum type="alphaLcParenBoth"/>
              <a:defRPr sz="1200"/>
            </a:lvl8pPr>
            <a:lvl9pPr lvl="8" rtl="0" algn="ctr">
              <a:lnSpc>
                <a:spcPct val="90000"/>
              </a:lnSpc>
              <a:spcBef>
                <a:spcPts val="1600"/>
              </a:spcBef>
              <a:spcAft>
                <a:spcPts val="1600"/>
              </a:spcAft>
              <a:buClr>
                <a:schemeClr val="dk1"/>
              </a:buClr>
              <a:buSzPts val="1200"/>
              <a:buAutoNum type="romanLcParenBoth"/>
              <a:defRPr sz="1200"/>
            </a:lvl9pPr>
          </a:lstStyle>
          <a:p/>
        </p:txBody>
      </p:sp>
      <p:cxnSp>
        <p:nvCxnSpPr>
          <p:cNvPr id="68" name="Google Shape;68;p14"/>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69" name="Google Shape;69;p14"/>
          <p:cNvSpPr txBox="1"/>
          <p:nvPr>
            <p:ph idx="12" type="sldNum"/>
          </p:nvPr>
        </p:nvSpPr>
        <p:spPr>
          <a:xfrm>
            <a:off x="8828325" y="4800694"/>
            <a:ext cx="320100" cy="342900"/>
          </a:xfrm>
          <a:prstGeom prst="rect">
            <a:avLst/>
          </a:prstGeom>
        </p:spPr>
        <p:txBody>
          <a:bodyPr anchorCtr="0" anchor="t" bIns="91425" lIns="91425" spcFirstLastPara="1" rIns="91425" wrap="square" tIns="91425">
            <a:noAutofit/>
          </a:bodyPr>
          <a:lstStyle>
            <a:lvl1pPr lvl="0" rtl="0" algn="ctr">
              <a:buNone/>
              <a:defRPr b="1" sz="1100">
                <a:solidFill>
                  <a:srgbClr val="FFFFFF"/>
                </a:solidFill>
                <a:latin typeface="Nunito"/>
                <a:ea typeface="Nunito"/>
                <a:cs typeface="Nunito"/>
                <a:sym typeface="Nunito"/>
              </a:defRPr>
            </a:lvl1pPr>
            <a:lvl2pPr lvl="1" rtl="0" algn="ctr">
              <a:buNone/>
              <a:defRPr b="1" sz="1100">
                <a:solidFill>
                  <a:srgbClr val="FFFFFF"/>
                </a:solidFill>
                <a:latin typeface="Nunito"/>
                <a:ea typeface="Nunito"/>
                <a:cs typeface="Nunito"/>
                <a:sym typeface="Nunito"/>
              </a:defRPr>
            </a:lvl2pPr>
            <a:lvl3pPr lvl="2" rtl="0" algn="ctr">
              <a:buNone/>
              <a:defRPr b="1" sz="1100">
                <a:solidFill>
                  <a:srgbClr val="FFFFFF"/>
                </a:solidFill>
                <a:latin typeface="Nunito"/>
                <a:ea typeface="Nunito"/>
                <a:cs typeface="Nunito"/>
                <a:sym typeface="Nunito"/>
              </a:defRPr>
            </a:lvl3pPr>
            <a:lvl4pPr lvl="3" rtl="0" algn="ctr">
              <a:buNone/>
              <a:defRPr b="1" sz="1100">
                <a:solidFill>
                  <a:srgbClr val="FFFFFF"/>
                </a:solidFill>
                <a:latin typeface="Nunito"/>
                <a:ea typeface="Nunito"/>
                <a:cs typeface="Nunito"/>
                <a:sym typeface="Nunito"/>
              </a:defRPr>
            </a:lvl4pPr>
            <a:lvl5pPr lvl="4" rtl="0" algn="ctr">
              <a:buNone/>
              <a:defRPr b="1" sz="1100">
                <a:solidFill>
                  <a:srgbClr val="FFFFFF"/>
                </a:solidFill>
                <a:latin typeface="Nunito"/>
                <a:ea typeface="Nunito"/>
                <a:cs typeface="Nunito"/>
                <a:sym typeface="Nunito"/>
              </a:defRPr>
            </a:lvl5pPr>
            <a:lvl6pPr lvl="5" rtl="0" algn="ctr">
              <a:buNone/>
              <a:defRPr b="1" sz="1100">
                <a:solidFill>
                  <a:srgbClr val="FFFFFF"/>
                </a:solidFill>
                <a:latin typeface="Nunito"/>
                <a:ea typeface="Nunito"/>
                <a:cs typeface="Nunito"/>
                <a:sym typeface="Nunito"/>
              </a:defRPr>
            </a:lvl6pPr>
            <a:lvl7pPr lvl="6" rtl="0" algn="ctr">
              <a:buNone/>
              <a:defRPr b="1" sz="1100">
                <a:solidFill>
                  <a:srgbClr val="FFFFFF"/>
                </a:solidFill>
                <a:latin typeface="Nunito"/>
                <a:ea typeface="Nunito"/>
                <a:cs typeface="Nunito"/>
                <a:sym typeface="Nunito"/>
              </a:defRPr>
            </a:lvl7pPr>
            <a:lvl8pPr lvl="7" rtl="0" algn="ctr">
              <a:buNone/>
              <a:defRPr b="1" sz="1100">
                <a:solidFill>
                  <a:srgbClr val="FFFFFF"/>
                </a:solidFill>
                <a:latin typeface="Nunito"/>
                <a:ea typeface="Nunito"/>
                <a:cs typeface="Nunito"/>
                <a:sym typeface="Nunito"/>
              </a:defRPr>
            </a:lvl8pPr>
            <a:lvl9pPr lvl="8" rtl="0" algn="ctr">
              <a:buNone/>
              <a:defRPr b="1" sz="11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70" name="Shape 70"/>
        <p:cNvGrpSpPr/>
        <p:nvPr/>
      </p:nvGrpSpPr>
      <p:grpSpPr>
        <a:xfrm>
          <a:off x="0" y="0"/>
          <a:ext cx="0" cy="0"/>
          <a:chOff x="0" y="0"/>
          <a:chExt cx="0" cy="0"/>
        </a:xfrm>
      </p:grpSpPr>
      <p:pic>
        <p:nvPicPr>
          <p:cNvPr descr="Image" id="71" name="Google Shape;71;p15"/>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72" name="Google Shape;72;p15"/>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73" name="Google Shape;73;p15"/>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4" name="Google Shape;74;p15"/>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8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pic>
        <p:nvPicPr>
          <p:cNvPr descr="Image" id="75" name="Google Shape;75;p15"/>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sp>
        <p:nvSpPr>
          <p:cNvPr id="76" name="Google Shape;76;p15"/>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cxnSp>
        <p:nvCxnSpPr>
          <p:cNvPr id="77" name="Google Shape;77;p15"/>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78" name="Google Shape;78;p15"/>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0" l="0" r="0" t="0"/>
          <a:stretch/>
        </p:blipFill>
        <p:spPr>
          <a:xfrm>
            <a:off x="1191" y="1191"/>
            <a:ext cx="1190" cy="1190"/>
          </a:xfrm>
          <a:prstGeom prst="rect">
            <a:avLst/>
          </a:prstGeom>
          <a:noFill/>
          <a:ln>
            <a:noFill/>
          </a:ln>
        </p:spPr>
      </p:pic>
      <p:sp>
        <p:nvSpPr>
          <p:cNvPr id="85" name="Google Shape;85;p17"/>
          <p:cNvSpPr txBox="1"/>
          <p:nvPr>
            <p:ph type="title"/>
          </p:nvPr>
        </p:nvSpPr>
        <p:spPr>
          <a:xfrm>
            <a:off x="4693444" y="2053615"/>
            <a:ext cx="40272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86" name="Google Shape;86;p17"/>
          <p:cNvPicPr preferRelativeResize="0"/>
          <p:nvPr/>
        </p:nvPicPr>
        <p:blipFill rotWithShape="1">
          <a:blip r:embed="rId3">
            <a:alphaModFix/>
          </a:blip>
          <a:srcRect b="0" l="0" r="0" t="0"/>
          <a:stretch/>
        </p:blipFill>
        <p:spPr>
          <a:xfrm>
            <a:off x="7821472" y="78581"/>
            <a:ext cx="1135856" cy="1135856"/>
          </a:xfrm>
          <a:prstGeom prst="rect">
            <a:avLst/>
          </a:prstGeom>
          <a:noFill/>
          <a:ln>
            <a:noFill/>
          </a:ln>
        </p:spPr>
      </p:pic>
      <p:sp>
        <p:nvSpPr>
          <p:cNvPr id="87" name="Google Shape;87;p17"/>
          <p:cNvSpPr txBox="1"/>
          <p:nvPr>
            <p:ph idx="1" type="subTitle"/>
          </p:nvPr>
        </p:nvSpPr>
        <p:spPr>
          <a:xfrm>
            <a:off x="4693443" y="2783527"/>
            <a:ext cx="40272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88" name="Google Shape;88;p17"/>
          <p:cNvGrpSpPr/>
          <p:nvPr/>
        </p:nvGrpSpPr>
        <p:grpSpPr>
          <a:xfrm>
            <a:off x="0" y="-334"/>
            <a:ext cx="6070775" cy="5150357"/>
            <a:chOff x="0" y="-446"/>
            <a:chExt cx="8094367" cy="6867143"/>
          </a:xfrm>
        </p:grpSpPr>
        <p:pic>
          <p:nvPicPr>
            <p:cNvPr descr="Image" id="89" name="Google Shape;89;p17"/>
            <p:cNvPicPr preferRelativeResize="0"/>
            <p:nvPr/>
          </p:nvPicPr>
          <p:blipFill rotWithShape="1">
            <a:blip r:embed="rId4">
              <a:alphaModFix/>
            </a:blip>
            <a:srcRect b="368" l="0" r="0" t="0"/>
            <a:stretch/>
          </p:blipFill>
          <p:spPr>
            <a:xfrm>
              <a:off x="0" y="3695"/>
              <a:ext cx="8094367" cy="6858000"/>
            </a:xfrm>
            <a:prstGeom prst="rect">
              <a:avLst/>
            </a:prstGeom>
            <a:noFill/>
            <a:ln>
              <a:noFill/>
            </a:ln>
          </p:spPr>
        </p:pic>
        <p:pic>
          <p:nvPicPr>
            <p:cNvPr descr="Image" id="90" name="Google Shape;90;p17"/>
            <p:cNvPicPr preferRelativeResize="0"/>
            <p:nvPr/>
          </p:nvPicPr>
          <p:blipFill rotWithShape="1">
            <a:blip r:embed="rId5">
              <a:alphaModFix amt="72000"/>
            </a:blip>
            <a:srcRect b="0" l="0" r="0" t="0"/>
            <a:stretch/>
          </p:blipFill>
          <p:spPr>
            <a:xfrm>
              <a:off x="0" y="-446"/>
              <a:ext cx="7119847" cy="6867143"/>
            </a:xfrm>
            <a:prstGeom prst="rect">
              <a:avLst/>
            </a:prstGeom>
            <a:noFill/>
            <a:ln>
              <a:noFill/>
            </a:ln>
          </p:spPr>
        </p:pic>
      </p:grpSp>
      <p:cxnSp>
        <p:nvCxnSpPr>
          <p:cNvPr id="91" name="Google Shape;91;p17"/>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92" name="Google Shape;92;p17"/>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3" name="Google Shape;93;p17"/>
          <p:cNvSpPr txBox="1"/>
          <p:nvPr/>
        </p:nvSpPr>
        <p:spPr>
          <a:xfrm>
            <a:off x="6304976" y="4944059"/>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96" name="Google Shape;96;p1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97" name="Google Shape;97;p1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98" name="Google Shape;98;p18"/>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99" name="Google Shape;99;p1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1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101" name="Google Shape;101;p18"/>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02" name="Shape 102"/>
        <p:cNvGrpSpPr/>
        <p:nvPr/>
      </p:nvGrpSpPr>
      <p:grpSpPr>
        <a:xfrm>
          <a:off x="0" y="0"/>
          <a:ext cx="0" cy="0"/>
          <a:chOff x="0" y="0"/>
          <a:chExt cx="0" cy="0"/>
        </a:xfrm>
      </p:grpSpPr>
      <p:pic>
        <p:nvPicPr>
          <p:cNvPr descr="Image" id="103" name="Google Shape;103;p19"/>
          <p:cNvPicPr preferRelativeResize="0"/>
          <p:nvPr/>
        </p:nvPicPr>
        <p:blipFill rotWithShape="1">
          <a:blip r:embed="rId2">
            <a:alphaModFix/>
          </a:blip>
          <a:srcRect b="0" l="0" r="0" t="0"/>
          <a:stretch/>
        </p:blipFill>
        <p:spPr>
          <a:xfrm rot="10800000">
            <a:off x="8645044" y="4800601"/>
            <a:ext cx="505189" cy="342899"/>
          </a:xfrm>
          <a:prstGeom prst="rect">
            <a:avLst/>
          </a:prstGeom>
          <a:noFill/>
          <a:ln>
            <a:noFill/>
          </a:ln>
        </p:spPr>
      </p:pic>
      <p:pic>
        <p:nvPicPr>
          <p:cNvPr descr="Image" id="104" name="Google Shape;104;p19"/>
          <p:cNvPicPr preferRelativeResize="0"/>
          <p:nvPr/>
        </p:nvPicPr>
        <p:blipFill rotWithShape="1">
          <a:blip r:embed="rId3">
            <a:alphaModFix/>
          </a:blip>
          <a:srcRect b="0" l="0" r="0" t="0"/>
          <a:stretch/>
        </p:blipFill>
        <p:spPr>
          <a:xfrm>
            <a:off x="-1" y="1"/>
            <a:ext cx="900113" cy="707230"/>
          </a:xfrm>
          <a:prstGeom prst="rect">
            <a:avLst/>
          </a:prstGeom>
          <a:noFill/>
          <a:ln>
            <a:noFill/>
          </a:ln>
        </p:spPr>
      </p:pic>
      <p:pic>
        <p:nvPicPr>
          <p:cNvPr descr="Image" id="105" name="Google Shape;105;p19"/>
          <p:cNvPicPr preferRelativeResize="0"/>
          <p:nvPr/>
        </p:nvPicPr>
        <p:blipFill rotWithShape="1">
          <a:blip r:embed="rId4">
            <a:alphaModFix/>
          </a:blip>
          <a:srcRect b="0" l="0" r="0" t="0"/>
          <a:stretch/>
        </p:blipFill>
        <p:spPr>
          <a:xfrm>
            <a:off x="116347" y="113911"/>
            <a:ext cx="320113" cy="415110"/>
          </a:xfrm>
          <a:prstGeom prst="rect">
            <a:avLst/>
          </a:prstGeom>
          <a:noFill/>
          <a:ln>
            <a:noFill/>
          </a:ln>
        </p:spPr>
      </p:pic>
      <p:cxnSp>
        <p:nvCxnSpPr>
          <p:cNvPr id="106" name="Google Shape;106;p1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07" name="Google Shape;107;p1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8" name="Google Shape;108;p19"/>
          <p:cNvSpPr txBox="1"/>
          <p:nvPr/>
        </p:nvSpPr>
        <p:spPr>
          <a:xfrm>
            <a:off x="0"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109" name="Google Shape;109;p19"/>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110" name="Google Shape;110;p1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11" name="Google Shape;111;p1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12" name="Shape 112"/>
        <p:cNvGrpSpPr/>
        <p:nvPr/>
      </p:nvGrpSpPr>
      <p:grpSpPr>
        <a:xfrm>
          <a:off x="0" y="0"/>
          <a:ext cx="0" cy="0"/>
          <a:chOff x="0" y="0"/>
          <a:chExt cx="0" cy="0"/>
        </a:xfrm>
      </p:grpSpPr>
      <p:pic>
        <p:nvPicPr>
          <p:cNvPr descr="Image" id="113" name="Google Shape;113;p20"/>
          <p:cNvPicPr preferRelativeResize="0"/>
          <p:nvPr/>
        </p:nvPicPr>
        <p:blipFill rotWithShape="1">
          <a:blip r:embed="rId2">
            <a:alphaModFix/>
          </a:blip>
          <a:srcRect b="0" l="0" r="0" t="0"/>
          <a:stretch/>
        </p:blipFill>
        <p:spPr>
          <a:xfrm>
            <a:off x="-1" y="1"/>
            <a:ext cx="900113" cy="707230"/>
          </a:xfrm>
          <a:prstGeom prst="rect">
            <a:avLst/>
          </a:prstGeom>
          <a:noFill/>
          <a:ln>
            <a:noFill/>
          </a:ln>
        </p:spPr>
      </p:pic>
      <p:pic>
        <p:nvPicPr>
          <p:cNvPr descr="Image" id="114" name="Google Shape;114;p20"/>
          <p:cNvPicPr preferRelativeResize="0"/>
          <p:nvPr/>
        </p:nvPicPr>
        <p:blipFill rotWithShape="1">
          <a:blip r:embed="rId3">
            <a:alphaModFix/>
          </a:blip>
          <a:srcRect b="0" l="0" r="0" t="0"/>
          <a:stretch/>
        </p:blipFill>
        <p:spPr>
          <a:xfrm>
            <a:off x="116347" y="113911"/>
            <a:ext cx="320113" cy="415110"/>
          </a:xfrm>
          <a:prstGeom prst="rect">
            <a:avLst/>
          </a:prstGeom>
          <a:noFill/>
          <a:ln>
            <a:noFill/>
          </a:ln>
        </p:spPr>
      </p:pic>
      <p:cxnSp>
        <p:nvCxnSpPr>
          <p:cNvPr id="115" name="Google Shape;115;p20"/>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116" name="Google Shape;116;p20"/>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117" name="Google Shape;117;p20"/>
          <p:cNvPicPr preferRelativeResize="0"/>
          <p:nvPr/>
        </p:nvPicPr>
        <p:blipFill rotWithShape="1">
          <a:blip r:embed="rId4">
            <a:alphaModFix/>
          </a:blip>
          <a:srcRect b="0" l="0" r="0" t="0"/>
          <a:stretch/>
        </p:blipFill>
        <p:spPr>
          <a:xfrm rot="10800000">
            <a:off x="8645044" y="4800601"/>
            <a:ext cx="505189" cy="342899"/>
          </a:xfrm>
          <a:prstGeom prst="rect">
            <a:avLst/>
          </a:prstGeom>
          <a:noFill/>
          <a:ln>
            <a:noFill/>
          </a:ln>
        </p:spPr>
      </p:pic>
      <p:sp>
        <p:nvSpPr>
          <p:cNvPr id="118" name="Google Shape;118;p20"/>
          <p:cNvSpPr txBox="1"/>
          <p:nvPr/>
        </p:nvSpPr>
        <p:spPr>
          <a:xfrm>
            <a:off x="-1" y="4952691"/>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cxnSp>
        <p:nvCxnSpPr>
          <p:cNvPr id="119" name="Google Shape;119;p20"/>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120" name="Google Shape;120;p20"/>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121" name="Shape 121"/>
        <p:cNvGrpSpPr/>
        <p:nvPr/>
      </p:nvGrpSpPr>
      <p:grpSpPr>
        <a:xfrm>
          <a:off x="0" y="0"/>
          <a:ext cx="0" cy="0"/>
          <a:chOff x="0" y="0"/>
          <a:chExt cx="0" cy="0"/>
        </a:xfrm>
      </p:grpSpPr>
      <p:pic>
        <p:nvPicPr>
          <p:cNvPr id="122" name="Google Shape;122;p21"/>
          <p:cNvPicPr preferRelativeResize="0"/>
          <p:nvPr/>
        </p:nvPicPr>
        <p:blipFill rotWithShape="1">
          <a:blip r:embed="rId2">
            <a:alphaModFix/>
          </a:blip>
          <a:srcRect b="0" l="0" r="0" t="0"/>
          <a:stretch/>
        </p:blipFill>
        <p:spPr>
          <a:xfrm>
            <a:off x="-1" y="2510"/>
            <a:ext cx="9144001" cy="5140990"/>
          </a:xfrm>
          <a:prstGeom prst="rect">
            <a:avLst/>
          </a:prstGeom>
          <a:noFill/>
          <a:ln>
            <a:noFill/>
          </a:ln>
        </p:spPr>
      </p:pic>
      <p:pic>
        <p:nvPicPr>
          <p:cNvPr descr="Image" id="123" name="Google Shape;123;p21"/>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24" name="Google Shape;124;p2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5" name="Google Shape;125;p21"/>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26" name="Google Shape;126;p21"/>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7" name="Google Shape;127;p21"/>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8" name="Google Shape;128;p21"/>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129" name="Shape 129"/>
        <p:cNvGrpSpPr/>
        <p:nvPr/>
      </p:nvGrpSpPr>
      <p:grpSpPr>
        <a:xfrm>
          <a:off x="0" y="0"/>
          <a:ext cx="0" cy="0"/>
          <a:chOff x="0" y="0"/>
          <a:chExt cx="0" cy="0"/>
        </a:xfrm>
      </p:grpSpPr>
      <p:pic>
        <p:nvPicPr>
          <p:cNvPr id="130" name="Google Shape;130;p22"/>
          <p:cNvPicPr preferRelativeResize="0"/>
          <p:nvPr/>
        </p:nvPicPr>
        <p:blipFill rotWithShape="1">
          <a:blip r:embed="rId2">
            <a:alphaModFix/>
          </a:blip>
          <a:srcRect b="0" l="0" r="0" t="0"/>
          <a:stretch/>
        </p:blipFill>
        <p:spPr>
          <a:xfrm>
            <a:off x="0" y="2510"/>
            <a:ext cx="9144001" cy="5140990"/>
          </a:xfrm>
          <a:prstGeom prst="rect">
            <a:avLst/>
          </a:prstGeom>
          <a:noFill/>
          <a:ln>
            <a:noFill/>
          </a:ln>
        </p:spPr>
      </p:pic>
      <p:pic>
        <p:nvPicPr>
          <p:cNvPr descr="Image" id="131" name="Google Shape;131;p22"/>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32" name="Google Shape;132;p2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33" name="Google Shape;133;p22"/>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34" name="Google Shape;134;p22"/>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35" name="Google Shape;135;p22"/>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6" name="Google Shape;136;p22"/>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137" name="Shape 137"/>
        <p:cNvGrpSpPr/>
        <p:nvPr/>
      </p:nvGrpSpPr>
      <p:grpSpPr>
        <a:xfrm>
          <a:off x="0" y="0"/>
          <a:ext cx="0" cy="0"/>
          <a:chOff x="0" y="0"/>
          <a:chExt cx="0" cy="0"/>
        </a:xfrm>
      </p:grpSpPr>
      <p:pic>
        <p:nvPicPr>
          <p:cNvPr id="138" name="Google Shape;138;p23"/>
          <p:cNvPicPr preferRelativeResize="0"/>
          <p:nvPr/>
        </p:nvPicPr>
        <p:blipFill rotWithShape="1">
          <a:blip r:embed="rId2">
            <a:alphaModFix/>
          </a:blip>
          <a:srcRect b="0" l="0" r="0" t="0"/>
          <a:stretch/>
        </p:blipFill>
        <p:spPr>
          <a:xfrm>
            <a:off x="-6532" y="0"/>
            <a:ext cx="9148464" cy="5143500"/>
          </a:xfrm>
          <a:prstGeom prst="rect">
            <a:avLst/>
          </a:prstGeom>
          <a:noFill/>
          <a:ln>
            <a:noFill/>
          </a:ln>
        </p:spPr>
      </p:pic>
      <p:pic>
        <p:nvPicPr>
          <p:cNvPr descr="Image" id="139" name="Google Shape;139;p23"/>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0" name="Google Shape;140;p2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1" name="Google Shape;141;p23"/>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42" name="Google Shape;142;p23"/>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43" name="Google Shape;143;p23"/>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4" name="Google Shape;144;p2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145" name="Shape 145"/>
        <p:cNvGrpSpPr/>
        <p:nvPr/>
      </p:nvGrpSpPr>
      <p:grpSpPr>
        <a:xfrm>
          <a:off x="0" y="0"/>
          <a:ext cx="0" cy="0"/>
          <a:chOff x="0" y="0"/>
          <a:chExt cx="0" cy="0"/>
        </a:xfrm>
      </p:grpSpPr>
      <p:pic>
        <p:nvPicPr>
          <p:cNvPr id="146" name="Google Shape;146;p24"/>
          <p:cNvPicPr preferRelativeResize="0"/>
          <p:nvPr/>
        </p:nvPicPr>
        <p:blipFill rotWithShape="1">
          <a:blip r:embed="rId2">
            <a:alphaModFix/>
          </a:blip>
          <a:srcRect b="0" l="0" r="0" t="0"/>
          <a:stretch/>
        </p:blipFill>
        <p:spPr>
          <a:xfrm>
            <a:off x="-4465" y="0"/>
            <a:ext cx="9148464" cy="5143500"/>
          </a:xfrm>
          <a:prstGeom prst="rect">
            <a:avLst/>
          </a:prstGeom>
          <a:noFill/>
          <a:ln>
            <a:noFill/>
          </a:ln>
        </p:spPr>
      </p:pic>
      <p:pic>
        <p:nvPicPr>
          <p:cNvPr descr="Image" id="147" name="Google Shape;147;p24"/>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48" name="Google Shape;148;p2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49" name="Google Shape;149;p24"/>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0" name="Google Shape;150;p24"/>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51" name="Google Shape;151;p24"/>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2" name="Google Shape;152;p24"/>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53" name="Shape 153"/>
        <p:cNvGrpSpPr/>
        <p:nvPr/>
      </p:nvGrpSpPr>
      <p:grpSpPr>
        <a:xfrm>
          <a:off x="0" y="0"/>
          <a:ext cx="0" cy="0"/>
          <a:chOff x="0" y="0"/>
          <a:chExt cx="0" cy="0"/>
        </a:xfrm>
      </p:grpSpPr>
      <p:pic>
        <p:nvPicPr>
          <p:cNvPr id="154" name="Google Shape;154;p25"/>
          <p:cNvPicPr preferRelativeResize="0"/>
          <p:nvPr/>
        </p:nvPicPr>
        <p:blipFill rotWithShape="1">
          <a:blip r:embed="rId2">
            <a:alphaModFix/>
          </a:blip>
          <a:srcRect b="0" l="0" r="0" t="0"/>
          <a:stretch/>
        </p:blipFill>
        <p:spPr>
          <a:xfrm>
            <a:off x="-1" y="-13872"/>
            <a:ext cx="9141713" cy="5171244"/>
          </a:xfrm>
          <a:prstGeom prst="rect">
            <a:avLst/>
          </a:prstGeom>
          <a:noFill/>
          <a:ln>
            <a:noFill/>
          </a:ln>
        </p:spPr>
      </p:pic>
      <p:pic>
        <p:nvPicPr>
          <p:cNvPr descr="Image" id="155" name="Google Shape;155;p25"/>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56" name="Google Shape;156;p2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25"/>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25"/>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59" name="Google Shape;159;p25"/>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0" name="Google Shape;160;p25"/>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63" name="Google Shape;163;p26"/>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64" name="Google Shape;164;p2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5" name="Google Shape;165;p26"/>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66" name="Google Shape;166;p26"/>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67" name="Google Shape;167;p26"/>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68" name="Google Shape;168;p26"/>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69" name="Shape 169"/>
        <p:cNvGrpSpPr/>
        <p:nvPr/>
      </p:nvGrpSpPr>
      <p:grpSpPr>
        <a:xfrm>
          <a:off x="0" y="0"/>
          <a:ext cx="0" cy="0"/>
          <a:chOff x="0" y="0"/>
          <a:chExt cx="0" cy="0"/>
        </a:xfrm>
      </p:grpSpPr>
      <p:pic>
        <p:nvPicPr>
          <p:cNvPr id="170" name="Google Shape;170;p27"/>
          <p:cNvPicPr preferRelativeResize="0"/>
          <p:nvPr/>
        </p:nvPicPr>
        <p:blipFill rotWithShape="1">
          <a:blip r:embed="rId2">
            <a:alphaModFix/>
          </a:blip>
          <a:srcRect b="0" l="0" r="0" t="0"/>
          <a:stretch/>
        </p:blipFill>
        <p:spPr>
          <a:xfrm>
            <a:off x="-4762" y="0"/>
            <a:ext cx="9153525" cy="5146343"/>
          </a:xfrm>
          <a:prstGeom prst="rect">
            <a:avLst/>
          </a:prstGeom>
          <a:noFill/>
          <a:ln>
            <a:noFill/>
          </a:ln>
        </p:spPr>
      </p:pic>
      <p:pic>
        <p:nvPicPr>
          <p:cNvPr descr="Image" id="171" name="Google Shape;171;p27"/>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72" name="Google Shape;172;p27"/>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73" name="Google Shape;173;p27"/>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74" name="Google Shape;174;p27"/>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75" name="Google Shape;175;p27"/>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76" name="Google Shape;176;p27"/>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8464" cy="5143500"/>
          </a:xfrm>
          <a:prstGeom prst="rect">
            <a:avLst/>
          </a:prstGeom>
          <a:noFill/>
          <a:ln>
            <a:noFill/>
          </a:ln>
        </p:spPr>
      </p:pic>
      <p:pic>
        <p:nvPicPr>
          <p:cNvPr descr="Image" id="179" name="Google Shape;179;p28"/>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80" name="Google Shape;180;p28"/>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81" name="Google Shape;181;p28"/>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82" name="Google Shape;182;p28"/>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83" name="Google Shape;183;p28"/>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84" name="Google Shape;184;p28"/>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85" name="Shape 185"/>
        <p:cNvGrpSpPr/>
        <p:nvPr/>
      </p:nvGrpSpPr>
      <p:grpSpPr>
        <a:xfrm>
          <a:off x="0" y="0"/>
          <a:ext cx="0" cy="0"/>
          <a:chOff x="0" y="0"/>
          <a:chExt cx="0" cy="0"/>
        </a:xfrm>
      </p:grpSpPr>
      <p:pic>
        <p:nvPicPr>
          <p:cNvPr id="186" name="Google Shape;186;p29"/>
          <p:cNvPicPr preferRelativeResize="0"/>
          <p:nvPr/>
        </p:nvPicPr>
        <p:blipFill rotWithShape="1">
          <a:blip r:embed="rId2">
            <a:alphaModFix/>
          </a:blip>
          <a:srcRect b="0" l="0" r="0" t="0"/>
          <a:stretch/>
        </p:blipFill>
        <p:spPr>
          <a:xfrm>
            <a:off x="0" y="0"/>
            <a:ext cx="9148396" cy="5143500"/>
          </a:xfrm>
          <a:prstGeom prst="rect">
            <a:avLst/>
          </a:prstGeom>
          <a:noFill/>
          <a:ln>
            <a:noFill/>
          </a:ln>
        </p:spPr>
      </p:pic>
      <p:pic>
        <p:nvPicPr>
          <p:cNvPr descr="Image" id="187" name="Google Shape;187;p29"/>
          <p:cNvPicPr preferRelativeResize="0"/>
          <p:nvPr/>
        </p:nvPicPr>
        <p:blipFill rotWithShape="1">
          <a:blip r:embed="rId3">
            <a:alphaModFix/>
          </a:blip>
          <a:srcRect b="0" l="0" r="0" t="0"/>
          <a:stretch/>
        </p:blipFill>
        <p:spPr>
          <a:xfrm>
            <a:off x="255534" y="200684"/>
            <a:ext cx="535539" cy="694466"/>
          </a:xfrm>
          <a:prstGeom prst="rect">
            <a:avLst/>
          </a:prstGeom>
          <a:noFill/>
          <a:ln>
            <a:noFill/>
          </a:ln>
        </p:spPr>
      </p:pic>
      <p:cxnSp>
        <p:nvCxnSpPr>
          <p:cNvPr id="188" name="Google Shape;188;p29"/>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89" name="Google Shape;189;p29"/>
          <p:cNvCxnSpPr/>
          <p:nvPr/>
        </p:nvCxnSpPr>
        <p:spPr>
          <a:xfrm>
            <a:off x="3810737" y="2730763"/>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190" name="Google Shape;190;p29"/>
          <p:cNvSpPr txBox="1"/>
          <p:nvPr>
            <p:ph type="title"/>
          </p:nvPr>
        </p:nvSpPr>
        <p:spPr>
          <a:xfrm>
            <a:off x="5055394" y="2253815"/>
            <a:ext cx="3822000" cy="559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91" name="Google Shape;191;p29"/>
          <p:cNvSpPr txBox="1"/>
          <p:nvPr>
            <p:ph idx="1" type="subTitle"/>
          </p:nvPr>
        </p:nvSpPr>
        <p:spPr>
          <a:xfrm>
            <a:off x="5055393" y="2859727"/>
            <a:ext cx="3822000" cy="5595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2" name="Google Shape;192;p29"/>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93" name="Shape 193"/>
        <p:cNvGrpSpPr/>
        <p:nvPr/>
      </p:nvGrpSpPr>
      <p:grpSpPr>
        <a:xfrm>
          <a:off x="0" y="0"/>
          <a:ext cx="0" cy="0"/>
          <a:chOff x="0" y="0"/>
          <a:chExt cx="0" cy="0"/>
        </a:xfrm>
      </p:grpSpPr>
      <p:pic>
        <p:nvPicPr>
          <p:cNvPr descr="Image" id="194" name="Google Shape;194;p30"/>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195" name="Google Shape;195;p30"/>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96" name="Google Shape;196;p30"/>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97" name="Google Shape;197;p30"/>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198" name="Google Shape;198;p30"/>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99" name="Shape 199"/>
        <p:cNvGrpSpPr/>
        <p:nvPr/>
      </p:nvGrpSpPr>
      <p:grpSpPr>
        <a:xfrm>
          <a:off x="0" y="0"/>
          <a:ext cx="0" cy="0"/>
          <a:chOff x="0" y="0"/>
          <a:chExt cx="0" cy="0"/>
        </a:xfrm>
      </p:grpSpPr>
      <p:pic>
        <p:nvPicPr>
          <p:cNvPr descr="Image" id="200" name="Google Shape;200;p31"/>
          <p:cNvPicPr preferRelativeResize="0"/>
          <p:nvPr/>
        </p:nvPicPr>
        <p:blipFill rotWithShape="1">
          <a:blip r:embed="rId2">
            <a:alphaModFix/>
          </a:blip>
          <a:srcRect b="26814" l="0" r="0" t="26809"/>
          <a:stretch/>
        </p:blipFill>
        <p:spPr>
          <a:xfrm>
            <a:off x="0" y="0"/>
            <a:ext cx="9144002" cy="5143499"/>
          </a:xfrm>
          <a:prstGeom prst="rect">
            <a:avLst/>
          </a:prstGeom>
          <a:noFill/>
          <a:ln>
            <a:noFill/>
          </a:ln>
        </p:spPr>
      </p:pic>
      <p:pic>
        <p:nvPicPr>
          <p:cNvPr descr="Image" id="201" name="Google Shape;201;p31"/>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202" name="Google Shape;202;p31"/>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03" name="Google Shape;203;p31"/>
          <p:cNvPicPr preferRelativeResize="0"/>
          <p:nvPr/>
        </p:nvPicPr>
        <p:blipFill rotWithShape="1">
          <a:blip r:embed="rId4">
            <a:alphaModFix/>
          </a:blip>
          <a:srcRect b="0" l="0" r="0" t="0"/>
          <a:stretch/>
        </p:blipFill>
        <p:spPr>
          <a:xfrm>
            <a:off x="5158112" y="2078403"/>
            <a:ext cx="162002" cy="153993"/>
          </a:xfrm>
          <a:prstGeom prst="rect">
            <a:avLst/>
          </a:prstGeom>
          <a:noFill/>
          <a:ln>
            <a:noFill/>
          </a:ln>
        </p:spPr>
      </p:pic>
      <p:pic>
        <p:nvPicPr>
          <p:cNvPr descr="Image" id="204" name="Google Shape;204;p31"/>
          <p:cNvPicPr preferRelativeResize="0"/>
          <p:nvPr/>
        </p:nvPicPr>
        <p:blipFill rotWithShape="1">
          <a:blip r:embed="rId5">
            <a:alphaModFix/>
          </a:blip>
          <a:srcRect b="0" l="0" r="0" t="0"/>
          <a:stretch/>
        </p:blipFill>
        <p:spPr>
          <a:xfrm>
            <a:off x="7116468" y="2067660"/>
            <a:ext cx="116332" cy="175479"/>
          </a:xfrm>
          <a:prstGeom prst="rect">
            <a:avLst/>
          </a:prstGeom>
          <a:noFill/>
          <a:ln>
            <a:noFill/>
          </a:ln>
        </p:spPr>
      </p:pic>
      <p:sp>
        <p:nvSpPr>
          <p:cNvPr id="205" name="Google Shape;205;p31"/>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06" name="Google Shape;206;p31"/>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
        <p:nvSpPr>
          <p:cNvPr id="207" name="Google Shape;207;p31"/>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08" name="Google Shape;208;p31"/>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209" name="Google Shape;209;p31"/>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210" name="Shape 210"/>
        <p:cNvGrpSpPr/>
        <p:nvPr/>
      </p:nvGrpSpPr>
      <p:grpSpPr>
        <a:xfrm>
          <a:off x="0" y="0"/>
          <a:ext cx="0" cy="0"/>
          <a:chOff x="0" y="0"/>
          <a:chExt cx="0" cy="0"/>
        </a:xfrm>
      </p:grpSpPr>
      <p:pic>
        <p:nvPicPr>
          <p:cNvPr id="211" name="Google Shape;211;p32"/>
          <p:cNvPicPr preferRelativeResize="0"/>
          <p:nvPr/>
        </p:nvPicPr>
        <p:blipFill rotWithShape="1">
          <a:blip r:embed="rId2">
            <a:alphaModFix/>
          </a:blip>
          <a:srcRect b="0" l="0" r="0" t="0"/>
          <a:stretch/>
        </p:blipFill>
        <p:spPr>
          <a:xfrm>
            <a:off x="1191" y="1191"/>
            <a:ext cx="1190" cy="1190"/>
          </a:xfrm>
          <a:prstGeom prst="rect">
            <a:avLst/>
          </a:prstGeom>
          <a:noFill/>
          <a:ln>
            <a:noFill/>
          </a:ln>
        </p:spPr>
      </p:pic>
      <p:pic>
        <p:nvPicPr>
          <p:cNvPr descr="Image" id="212" name="Google Shape;212;p32"/>
          <p:cNvPicPr preferRelativeResize="0"/>
          <p:nvPr/>
        </p:nvPicPr>
        <p:blipFill rotWithShape="1">
          <a:blip r:embed="rId3">
            <a:alphaModFix/>
          </a:blip>
          <a:srcRect b="26814" l="0" r="0" t="26809"/>
          <a:stretch/>
        </p:blipFill>
        <p:spPr>
          <a:xfrm>
            <a:off x="0" y="0"/>
            <a:ext cx="9144002" cy="5143499"/>
          </a:xfrm>
          <a:prstGeom prst="rect">
            <a:avLst/>
          </a:prstGeom>
          <a:noFill/>
          <a:ln>
            <a:noFill/>
          </a:ln>
        </p:spPr>
      </p:pic>
      <p:pic>
        <p:nvPicPr>
          <p:cNvPr descr="Image" id="213" name="Google Shape;213;p32"/>
          <p:cNvPicPr preferRelativeResize="0"/>
          <p:nvPr/>
        </p:nvPicPr>
        <p:blipFill rotWithShape="1">
          <a:blip r:embed="rId4">
            <a:alphaModFix/>
          </a:blip>
          <a:srcRect b="0" l="0" r="0" t="0"/>
          <a:stretch/>
        </p:blipFill>
        <p:spPr>
          <a:xfrm>
            <a:off x="-10594" y="-9526"/>
            <a:ext cx="6059576" cy="5153026"/>
          </a:xfrm>
          <a:prstGeom prst="rect">
            <a:avLst/>
          </a:prstGeom>
          <a:noFill/>
          <a:ln>
            <a:noFill/>
          </a:ln>
        </p:spPr>
      </p:pic>
      <p:cxnSp>
        <p:nvCxnSpPr>
          <p:cNvPr id="214" name="Google Shape;214;p32"/>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215" name="Google Shape;215;p32"/>
          <p:cNvPicPr preferRelativeResize="0"/>
          <p:nvPr/>
        </p:nvPicPr>
        <p:blipFill rotWithShape="1">
          <a:blip r:embed="rId5">
            <a:alphaModFix/>
          </a:blip>
          <a:srcRect b="0" l="0" r="0" t="0"/>
          <a:stretch/>
        </p:blipFill>
        <p:spPr>
          <a:xfrm>
            <a:off x="5158112" y="2078403"/>
            <a:ext cx="162002" cy="153993"/>
          </a:xfrm>
          <a:prstGeom prst="rect">
            <a:avLst/>
          </a:prstGeom>
          <a:noFill/>
          <a:ln>
            <a:noFill/>
          </a:ln>
        </p:spPr>
      </p:pic>
      <p:pic>
        <p:nvPicPr>
          <p:cNvPr descr="Image" id="216" name="Google Shape;216;p32"/>
          <p:cNvPicPr preferRelativeResize="0"/>
          <p:nvPr/>
        </p:nvPicPr>
        <p:blipFill rotWithShape="1">
          <a:blip r:embed="rId6">
            <a:alphaModFix/>
          </a:blip>
          <a:srcRect b="0" l="0" r="0" t="0"/>
          <a:stretch/>
        </p:blipFill>
        <p:spPr>
          <a:xfrm>
            <a:off x="7116468" y="2067660"/>
            <a:ext cx="116332" cy="175479"/>
          </a:xfrm>
          <a:prstGeom prst="rect">
            <a:avLst/>
          </a:prstGeom>
          <a:noFill/>
          <a:ln>
            <a:noFill/>
          </a:ln>
        </p:spPr>
      </p:pic>
      <p:sp>
        <p:nvSpPr>
          <p:cNvPr id="217" name="Google Shape;217;p32"/>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218" name="Google Shape;218;p32"/>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19" name="Google Shape;219;p32"/>
          <p:cNvSpPr txBox="1"/>
          <p:nvPr/>
        </p:nvSpPr>
        <p:spPr>
          <a:xfrm>
            <a:off x="6277661" y="4944045"/>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Nunito"/>
                <a:ea typeface="Nunito"/>
                <a:cs typeface="Nunito"/>
                <a:sym typeface="Nunito"/>
              </a:rPr>
              <a:t>© 2020 KOKO Networks Limited – Proprietary &amp; Confidential </a:t>
            </a:r>
            <a:endParaRPr sz="1100"/>
          </a:p>
        </p:txBody>
      </p:sp>
      <p:sp>
        <p:nvSpPr>
          <p:cNvPr id="220" name="Google Shape;220;p32"/>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2400" u="none" cap="none" strike="noStrike">
                <a:solidFill>
                  <a:schemeClr val="dk1"/>
                </a:solidFill>
                <a:latin typeface="Nunito SemiBold"/>
                <a:ea typeface="Nunito SemiBold"/>
                <a:cs typeface="Nunito SemiBold"/>
                <a:sym typeface="Nunito SemiBold"/>
              </a:rPr>
              <a:t>For more information, contact:</a:t>
            </a:r>
            <a:endParaRPr b="0" i="0" sz="2400" u="none" cap="none" strike="noStrike">
              <a:solidFill>
                <a:schemeClr val="dk1"/>
              </a:solidFill>
              <a:latin typeface="Nunito SemiBold"/>
              <a:ea typeface="Nunito SemiBold"/>
              <a:cs typeface="Nunito SemiBold"/>
              <a:sym typeface="Nunito SemiBold"/>
            </a:endParaRPr>
          </a:p>
        </p:txBody>
      </p:sp>
      <p:sp>
        <p:nvSpPr>
          <p:cNvPr id="221" name="Google Shape;221;p32"/>
          <p:cNvSpPr txBox="1"/>
          <p:nvPr/>
        </p:nvSpPr>
        <p:spPr>
          <a:xfrm>
            <a:off x="7281870" y="2079230"/>
            <a:ext cx="14955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222" name="Google Shape;222;p32"/>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i="0" lang="en" sz="900" u="none" cap="none" strike="noStrike">
                <a:solidFill>
                  <a:schemeClr val="dk1"/>
                </a:solidFill>
                <a:latin typeface="Nunito SemiBold"/>
                <a:ea typeface="Nunito SemiBold"/>
                <a:cs typeface="Nunito SemiBold"/>
                <a:sym typeface="Nunito SemiBold"/>
              </a:rPr>
              <a:t>enquiries@kokonetworks.com</a:t>
            </a:r>
            <a:endParaRPr b="0" i="0" sz="9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225" name="Google Shape;225;p33"/>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226" name="Google Shape;226;p33"/>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227" name="Google Shape;227;p33"/>
          <p:cNvCxnSpPr/>
          <p:nvPr/>
        </p:nvCxnSpPr>
        <p:spPr>
          <a:xfrm>
            <a:off x="4163162" y="2061078"/>
            <a:ext cx="969900" cy="0"/>
          </a:xfrm>
          <a:prstGeom prst="straightConnector1">
            <a:avLst/>
          </a:prstGeom>
          <a:noFill/>
          <a:ln cap="flat" cmpd="sng" w="12700">
            <a:solidFill>
              <a:srgbClr val="FFFFFF"/>
            </a:solidFill>
            <a:prstDash val="solid"/>
            <a:miter lim="400000"/>
            <a:headEnd len="sm" w="sm" type="none"/>
            <a:tailEnd len="sm" w="sm" type="none"/>
          </a:ln>
        </p:spPr>
      </p:cxnSp>
      <p:sp>
        <p:nvSpPr>
          <p:cNvPr id="228" name="Google Shape;228;p33"/>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29" name="Google Shape;229;p33"/>
          <p:cNvSpPr txBox="1"/>
          <p:nvPr/>
        </p:nvSpPr>
        <p:spPr>
          <a:xfrm>
            <a:off x="-1" y="4942816"/>
            <a:ext cx="27624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lt1"/>
                </a:solidFill>
                <a:latin typeface="Nunito"/>
                <a:ea typeface="Nunito"/>
                <a:cs typeface="Nunito"/>
                <a:sym typeface="Nunito"/>
              </a:rPr>
              <a:t>© 2020 KOKO Networks Limited – Proprietary &amp; Confidential </a:t>
            </a:r>
            <a:endParaRPr sz="1100"/>
          </a:p>
        </p:txBody>
      </p:sp>
      <p:sp>
        <p:nvSpPr>
          <p:cNvPr id="230" name="Google Shape;230;p33"/>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2700" u="none" cap="none" strike="noStrike">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3.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8.png"/><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theme" Target="../theme/theme1.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pic>
        <p:nvPicPr>
          <p:cNvPr id="80" name="Google Shape;80;p16"/>
          <p:cNvPicPr preferRelativeResize="0"/>
          <p:nvPr/>
        </p:nvPicPr>
        <p:blipFill rotWithShape="1">
          <a:blip r:embed="rId1">
            <a:alphaModFix/>
          </a:blip>
          <a:srcRect b="0" l="0" r="0" t="0"/>
          <a:stretch/>
        </p:blipFill>
        <p:spPr>
          <a:xfrm>
            <a:off x="1191" y="1191"/>
            <a:ext cx="1190" cy="1190"/>
          </a:xfrm>
          <a:prstGeom prst="rect">
            <a:avLst/>
          </a:prstGeom>
          <a:noFill/>
          <a:ln>
            <a:noFill/>
          </a:ln>
        </p:spPr>
      </p:pic>
      <p:sp>
        <p:nvSpPr>
          <p:cNvPr id="81" name="Google Shape;81;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82" name="Google Shape;82;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comments" Target="../comments/comment5.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4693450" y="1938975"/>
            <a:ext cx="4450500" cy="6939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lang="en"/>
              <a:t>KOKO Product Tracking and Versioning</a:t>
            </a:r>
            <a:endParaRPr/>
          </a:p>
        </p:txBody>
      </p:sp>
      <p:sp>
        <p:nvSpPr>
          <p:cNvPr id="236" name="Google Shape;236;p34"/>
          <p:cNvSpPr txBox="1"/>
          <p:nvPr>
            <p:ph idx="1" type="subTitle"/>
          </p:nvPr>
        </p:nvSpPr>
        <p:spPr>
          <a:xfrm>
            <a:off x="4693444" y="2694360"/>
            <a:ext cx="4027200" cy="1161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rPr b="1" lang="en">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4775475" y="2253825"/>
            <a:ext cx="43686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  </a:t>
            </a:r>
            <a:r>
              <a:rPr lang="en" sz="2200"/>
              <a:t>New </a:t>
            </a:r>
            <a:r>
              <a:rPr lang="en" sz="2200"/>
              <a:t>Approach</a:t>
            </a:r>
            <a:r>
              <a:rPr lang="en" sz="2200"/>
              <a:t> and Mockups</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33" name="Google Shape;333;p44"/>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a:t>
            </a:r>
            <a:r>
              <a:rPr b="1" lang="en" sz="2000">
                <a:solidFill>
                  <a:schemeClr val="dk1"/>
                </a:solidFill>
              </a:rPr>
              <a:t>Versioning</a:t>
            </a:r>
            <a:r>
              <a:rPr b="1" lang="en" sz="2000">
                <a:solidFill>
                  <a:schemeClr val="dk1"/>
                </a:solidFill>
              </a:rPr>
              <a:t> in KNK</a:t>
            </a:r>
            <a:endParaRPr b="1" sz="2000">
              <a:solidFill>
                <a:schemeClr val="dk1"/>
              </a:solidFill>
            </a:endParaRPr>
          </a:p>
        </p:txBody>
      </p:sp>
      <p:sp>
        <p:nvSpPr>
          <p:cNvPr id="334" name="Google Shape;334;p44"/>
          <p:cNvSpPr txBox="1"/>
          <p:nvPr/>
        </p:nvSpPr>
        <p:spPr>
          <a:xfrm>
            <a:off x="225325" y="847375"/>
            <a:ext cx="8764200" cy="3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KNK as we want to manage the versioning without changing lot in the </a:t>
            </a:r>
            <a:r>
              <a:rPr lang="en"/>
              <a:t>current</a:t>
            </a:r>
            <a:r>
              <a:rPr lang="en"/>
              <a:t> process. For that we can have the following process:</a:t>
            </a:r>
            <a:endParaRPr/>
          </a:p>
          <a:p>
            <a:pPr indent="-317500" lvl="0" marL="457200" rtl="0" algn="l">
              <a:spcBef>
                <a:spcPts val="1000"/>
              </a:spcBef>
              <a:spcAft>
                <a:spcPts val="0"/>
              </a:spcAft>
              <a:buSzPts val="1400"/>
              <a:buChar char="●"/>
            </a:pPr>
            <a:r>
              <a:rPr lang="en"/>
              <a:t>Manage the Versioning in the Product Master</a:t>
            </a:r>
            <a:endParaRPr/>
          </a:p>
          <a:p>
            <a:pPr indent="-317500" lvl="0" marL="457200" rtl="0" algn="l">
              <a:spcBef>
                <a:spcPts val="1000"/>
              </a:spcBef>
              <a:spcAft>
                <a:spcPts val="1000"/>
              </a:spcAft>
              <a:buSzPts val="1400"/>
              <a:buChar char="●"/>
            </a:pPr>
            <a:r>
              <a:rPr lang="en"/>
              <a:t>As shown in the below screen we can make a record in the KNK product Master. Including the changes we have </a:t>
            </a:r>
            <a:r>
              <a:rPr lang="en"/>
              <a:t>introduced</a:t>
            </a:r>
            <a:r>
              <a:rPr lang="en"/>
              <a:t> in the product, in the version change history </a:t>
            </a:r>
            <a:r>
              <a:rPr lang="en"/>
              <a:t>tab</a:t>
            </a:r>
            <a:r>
              <a:rPr lang="en"/>
              <a:t>.</a:t>
            </a:r>
            <a:endParaRPr/>
          </a:p>
        </p:txBody>
      </p:sp>
      <p:pic>
        <p:nvPicPr>
          <p:cNvPr id="335" name="Google Shape;335;p44"/>
          <p:cNvPicPr preferRelativeResize="0"/>
          <p:nvPr/>
        </p:nvPicPr>
        <p:blipFill>
          <a:blip r:embed="rId4">
            <a:alphaModFix/>
          </a:blip>
          <a:stretch>
            <a:fillRect/>
          </a:stretch>
        </p:blipFill>
        <p:spPr>
          <a:xfrm>
            <a:off x="1354000" y="2275200"/>
            <a:ext cx="5555276" cy="2340475"/>
          </a:xfrm>
          <a:prstGeom prst="rect">
            <a:avLst/>
          </a:prstGeom>
          <a:noFill/>
          <a:ln>
            <a:noFill/>
          </a:ln>
          <a:effectLst>
            <a:outerShdw blurRad="57150" rotWithShape="0" algn="bl" dir="7200000" dist="11430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42" name="Google Shape;342;p45"/>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343" name="Google Shape;343;p45"/>
          <p:cNvSpPr txBox="1"/>
          <p:nvPr/>
        </p:nvSpPr>
        <p:spPr>
          <a:xfrm>
            <a:off x="225325" y="793000"/>
            <a:ext cx="8018100" cy="127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 Version change history we can have following information included:</a:t>
            </a:r>
            <a:endParaRPr/>
          </a:p>
          <a:p>
            <a:pPr indent="-317500" lvl="1" marL="914400" rtl="0" algn="l">
              <a:spcBef>
                <a:spcPts val="0"/>
              </a:spcBef>
              <a:spcAft>
                <a:spcPts val="0"/>
              </a:spcAft>
              <a:buSzPts val="1400"/>
              <a:buChar char="○"/>
            </a:pPr>
            <a:r>
              <a:rPr lang="en"/>
              <a:t>Version Sequence (Auto Generate)</a:t>
            </a:r>
            <a:endParaRPr/>
          </a:p>
          <a:p>
            <a:pPr indent="-317500" lvl="1" marL="914400" rtl="0" algn="l">
              <a:spcBef>
                <a:spcPts val="0"/>
              </a:spcBef>
              <a:spcAft>
                <a:spcPts val="0"/>
              </a:spcAft>
              <a:buSzPts val="1400"/>
              <a:buChar char="○"/>
            </a:pPr>
            <a:r>
              <a:rPr lang="en"/>
              <a:t>Version Applicable on date</a:t>
            </a:r>
            <a:endParaRPr/>
          </a:p>
          <a:p>
            <a:pPr indent="-317500" lvl="1" marL="914400" rtl="0" algn="l">
              <a:spcBef>
                <a:spcPts val="0"/>
              </a:spcBef>
              <a:spcAft>
                <a:spcPts val="0"/>
              </a:spcAft>
              <a:buSzPts val="1400"/>
              <a:buChar char="○"/>
            </a:pPr>
            <a:r>
              <a:rPr lang="en"/>
              <a:t>Added Parts</a:t>
            </a:r>
            <a:endParaRPr/>
          </a:p>
          <a:p>
            <a:pPr indent="-317500" lvl="1" marL="914400" rtl="0" algn="l">
              <a:spcBef>
                <a:spcPts val="0"/>
              </a:spcBef>
              <a:spcAft>
                <a:spcPts val="0"/>
              </a:spcAft>
              <a:buSzPts val="1400"/>
              <a:buChar char="○"/>
            </a:pPr>
            <a:r>
              <a:rPr lang="en"/>
              <a:t>Removed Parts.</a:t>
            </a:r>
            <a:endParaRPr/>
          </a:p>
          <a:p>
            <a:pPr indent="0" lvl="0" marL="0" rtl="0" algn="l">
              <a:spcBef>
                <a:spcPts val="0"/>
              </a:spcBef>
              <a:spcAft>
                <a:spcPts val="0"/>
              </a:spcAft>
              <a:buNone/>
            </a:pPr>
            <a:r>
              <a:t/>
            </a:r>
            <a:endParaRPr/>
          </a:p>
        </p:txBody>
      </p:sp>
      <p:pic>
        <p:nvPicPr>
          <p:cNvPr id="344" name="Google Shape;344;p45"/>
          <p:cNvPicPr preferRelativeResize="0"/>
          <p:nvPr/>
        </p:nvPicPr>
        <p:blipFill>
          <a:blip r:embed="rId3">
            <a:alphaModFix/>
          </a:blip>
          <a:stretch>
            <a:fillRect/>
          </a:stretch>
        </p:blipFill>
        <p:spPr>
          <a:xfrm>
            <a:off x="830100" y="2067100"/>
            <a:ext cx="6277000" cy="2447425"/>
          </a:xfrm>
          <a:prstGeom prst="rect">
            <a:avLst/>
          </a:prstGeom>
          <a:noFill/>
          <a:ln>
            <a:noFill/>
          </a:ln>
          <a:effectLst>
            <a:outerShdw blurRad="114300" rotWithShape="0" algn="bl" dir="7560000" dist="1333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1" name="Google Shape;351;p46"/>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352" name="Google Shape;352;p46"/>
          <p:cNvSpPr txBox="1"/>
          <p:nvPr/>
        </p:nvSpPr>
        <p:spPr>
          <a:xfrm>
            <a:off x="233100" y="870675"/>
            <a:ext cx="8694300" cy="38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Now at the time of GRN we can record the newest version details in the Consumer Product </a:t>
            </a:r>
            <a:r>
              <a:rPr lang="en"/>
              <a:t>tracker</a:t>
            </a:r>
            <a:r>
              <a:rPr lang="en"/>
              <a:t> as shown below: (We can also choose if we need to show less information)</a:t>
            </a:r>
            <a:endParaRPr/>
          </a:p>
          <a:p>
            <a:pPr indent="0" lvl="0" marL="0" rtl="0" algn="l">
              <a:spcBef>
                <a:spcPts val="0"/>
              </a:spcBef>
              <a:spcAft>
                <a:spcPts val="0"/>
              </a:spcAft>
              <a:buNone/>
            </a:pPr>
            <a:r>
              <a:t/>
            </a:r>
            <a:endParaRPr/>
          </a:p>
        </p:txBody>
      </p:sp>
      <p:pic>
        <p:nvPicPr>
          <p:cNvPr id="353" name="Google Shape;353;p46"/>
          <p:cNvPicPr preferRelativeResize="0"/>
          <p:nvPr/>
        </p:nvPicPr>
        <p:blipFill>
          <a:blip r:embed="rId4">
            <a:alphaModFix/>
          </a:blip>
          <a:stretch>
            <a:fillRect/>
          </a:stretch>
        </p:blipFill>
        <p:spPr>
          <a:xfrm>
            <a:off x="195250" y="1663200"/>
            <a:ext cx="8753475" cy="2904675"/>
          </a:xfrm>
          <a:prstGeom prst="rect">
            <a:avLst/>
          </a:prstGeom>
          <a:noFill/>
          <a:ln>
            <a:noFill/>
          </a:ln>
          <a:effectLst>
            <a:outerShdw blurRad="142875" rotWithShape="0" algn="bl" dir="6000000" dist="11430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0" name="Google Shape;360;p47"/>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361" name="Google Shape;361;p47"/>
          <p:cNvSpPr txBox="1"/>
          <p:nvPr/>
        </p:nvSpPr>
        <p:spPr>
          <a:xfrm>
            <a:off x="233100" y="870675"/>
            <a:ext cx="8694300" cy="38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Now in case of </a:t>
            </a:r>
            <a:r>
              <a:rPr lang="en"/>
              <a:t>repairs</a:t>
            </a:r>
            <a:r>
              <a:rPr lang="en"/>
              <a:t> currently we don’t have the option to change the version. But a better option can be if we maintain the history of the </a:t>
            </a:r>
            <a:r>
              <a:rPr lang="en"/>
              <a:t>replaced</a:t>
            </a:r>
            <a:r>
              <a:rPr lang="en"/>
              <a:t> items in the repair Orders:</a:t>
            </a:r>
            <a:endParaRPr/>
          </a:p>
          <a:p>
            <a:pPr indent="0" lvl="0" marL="0" rtl="0" algn="l">
              <a:spcBef>
                <a:spcPts val="0"/>
              </a:spcBef>
              <a:spcAft>
                <a:spcPts val="0"/>
              </a:spcAft>
              <a:buNone/>
            </a:pPr>
            <a:r>
              <a:t/>
            </a:r>
            <a:endParaRPr/>
          </a:p>
        </p:txBody>
      </p:sp>
      <p:pic>
        <p:nvPicPr>
          <p:cNvPr id="362" name="Google Shape;362;p47"/>
          <p:cNvPicPr preferRelativeResize="0"/>
          <p:nvPr/>
        </p:nvPicPr>
        <p:blipFill>
          <a:blip r:embed="rId3">
            <a:alphaModFix/>
          </a:blip>
          <a:stretch>
            <a:fillRect/>
          </a:stretch>
        </p:blipFill>
        <p:spPr>
          <a:xfrm>
            <a:off x="449700" y="1569950"/>
            <a:ext cx="8135749" cy="296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69" name="Google Shape;369;p48"/>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New Approach to manage the Versioning in KNK</a:t>
            </a:r>
            <a:endParaRPr b="1" sz="2000">
              <a:solidFill>
                <a:schemeClr val="dk1"/>
              </a:solidFill>
            </a:endParaRPr>
          </a:p>
        </p:txBody>
      </p:sp>
      <p:sp>
        <p:nvSpPr>
          <p:cNvPr id="370" name="Google Shape;370;p48"/>
          <p:cNvSpPr txBox="1"/>
          <p:nvPr/>
        </p:nvSpPr>
        <p:spPr>
          <a:xfrm>
            <a:off x="233100" y="870675"/>
            <a:ext cx="8694300" cy="3830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Once the repair is done we add the information in the “History Line” in product tacker that new product is added.</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9"/>
          <p:cNvSpPr txBox="1"/>
          <p:nvPr>
            <p:ph type="title"/>
          </p:nvPr>
        </p:nvSpPr>
        <p:spPr>
          <a:xfrm>
            <a:off x="5497525" y="2073425"/>
            <a:ext cx="3646500" cy="5595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a:t>Thank You !!</a:t>
            </a:r>
            <a:endParaRPr b="1"/>
          </a:p>
        </p:txBody>
      </p:sp>
      <p:sp>
        <p:nvSpPr>
          <p:cNvPr id="376" name="Google Shape;376;p49"/>
          <p:cNvSpPr txBox="1"/>
          <p:nvPr>
            <p:ph idx="1" type="subTitle"/>
          </p:nvPr>
        </p:nvSpPr>
        <p:spPr>
          <a:xfrm>
            <a:off x="4693444" y="2694360"/>
            <a:ext cx="4027200" cy="1161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t/>
            </a:r>
            <a:endParaRPr b="1">
              <a:latin typeface="Nunito"/>
              <a:ea typeface="Nunito"/>
              <a:cs typeface="Nunito"/>
              <a:sym typeface="Nunito"/>
            </a:endParaRPr>
          </a:p>
          <a:p>
            <a:pPr indent="0" lvl="0" marL="0" rtl="0" algn="l">
              <a:lnSpc>
                <a:spcPct val="90000"/>
              </a:lnSpc>
              <a:spcBef>
                <a:spcPts val="0"/>
              </a:spcBef>
              <a:spcAft>
                <a:spcPts val="0"/>
              </a:spcAft>
              <a:buClr>
                <a:schemeClr val="dk1"/>
              </a:buClr>
              <a:buSzPts val="1800"/>
              <a:buNone/>
            </a:pPr>
            <a:r>
              <a:rPr b="1" lang="en">
                <a:latin typeface="Nunito"/>
                <a:ea typeface="Nunito"/>
                <a:cs typeface="Nunito"/>
                <a:sym typeface="Nunito"/>
              </a:rPr>
              <a:t>				</a:t>
            </a:r>
            <a:endParaRPr b="1">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3" name="Google Shape;243;p35"/>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Objective</a:t>
            </a:r>
            <a:endParaRPr b="1" sz="2000"/>
          </a:p>
        </p:txBody>
      </p:sp>
      <p:sp>
        <p:nvSpPr>
          <p:cNvPr id="244" name="Google Shape;244;p35"/>
          <p:cNvSpPr txBox="1"/>
          <p:nvPr/>
        </p:nvSpPr>
        <p:spPr>
          <a:xfrm>
            <a:off x="152600" y="825825"/>
            <a:ext cx="8805900" cy="3832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a:solidFill>
                  <a:schemeClr val="dk1"/>
                </a:solidFill>
                <a:latin typeface="Nunito"/>
                <a:ea typeface="Nunito"/>
                <a:cs typeface="Nunito"/>
                <a:sym typeface="Nunito"/>
              </a:rPr>
              <a:t>Objective of this document is to point out the options we have to track the Part changes in our KOKO Products.</a:t>
            </a:r>
            <a:endParaRPr>
              <a:solidFill>
                <a:schemeClr val="dk1"/>
              </a:solidFill>
              <a:latin typeface="Nunito"/>
              <a:ea typeface="Nunito"/>
              <a:cs typeface="Nunito"/>
              <a:sym typeface="Nunito"/>
            </a:endParaRPr>
          </a:p>
          <a:p>
            <a:pPr indent="-317500" lvl="0" marL="457200" rtl="0" algn="l">
              <a:lnSpc>
                <a:spcPct val="120000"/>
              </a:lnSpc>
              <a:spcBef>
                <a:spcPts val="1800"/>
              </a:spcBef>
              <a:spcAft>
                <a:spcPts val="0"/>
              </a:spcAft>
              <a:buClr>
                <a:schemeClr val="dk1"/>
              </a:buClr>
              <a:buSzPts val="1400"/>
              <a:buFont typeface="Nunito"/>
              <a:buChar char="●"/>
            </a:pPr>
            <a:r>
              <a:rPr lang="en">
                <a:solidFill>
                  <a:schemeClr val="dk1"/>
                </a:solidFill>
                <a:latin typeface="Nunito"/>
                <a:ea typeface="Nunito"/>
                <a:cs typeface="Nunito"/>
                <a:sym typeface="Nunito"/>
              </a:rPr>
              <a:t>In Current processing we have the new magnetic Hatches introduced to replace the old hatches, to resolve the issues of Hatch popping out from the Stove.</a:t>
            </a:r>
            <a:endParaRPr>
              <a:solidFill>
                <a:schemeClr val="dk1"/>
              </a:solidFill>
              <a:latin typeface="Nunito"/>
              <a:ea typeface="Nunito"/>
              <a:cs typeface="Nunito"/>
              <a:sym typeface="Nunito"/>
            </a:endParaRPr>
          </a:p>
          <a:p>
            <a:pPr indent="-317500" lvl="0" marL="457200" rtl="0" algn="l">
              <a:lnSpc>
                <a:spcPct val="12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In future also some parts can be introduced to improve the KOKO Products [Cooker and Canisters]</a:t>
            </a:r>
            <a:endParaRPr>
              <a:solidFill>
                <a:schemeClr val="dk1"/>
              </a:solidFill>
              <a:latin typeface="Nunito"/>
              <a:ea typeface="Nunito"/>
              <a:cs typeface="Nunito"/>
              <a:sym typeface="Nunito"/>
            </a:endParaRPr>
          </a:p>
          <a:p>
            <a:pPr indent="0" lvl="0" marL="0" rtl="0" algn="l">
              <a:lnSpc>
                <a:spcPct val="120000"/>
              </a:lnSpc>
              <a:spcBef>
                <a:spcPts val="1800"/>
              </a:spcBef>
              <a:spcAft>
                <a:spcPts val="0"/>
              </a:spcAft>
              <a:buClr>
                <a:schemeClr val="dk1"/>
              </a:buClr>
              <a:buSzPts val="1100"/>
              <a:buFont typeface="Arial"/>
              <a:buNone/>
            </a:pPr>
            <a:r>
              <a:t/>
            </a:r>
            <a:endParaRPr>
              <a:solidFill>
                <a:schemeClr val="dk1"/>
              </a:solidFill>
              <a:latin typeface="Nunito"/>
              <a:ea typeface="Nunito"/>
              <a:cs typeface="Nunito"/>
              <a:sym typeface="Nunito"/>
            </a:endParaRPr>
          </a:p>
          <a:p>
            <a:pPr indent="0" lvl="0" marL="0" rtl="0" algn="l">
              <a:lnSpc>
                <a:spcPct val="120000"/>
              </a:lnSpc>
              <a:spcBef>
                <a:spcPts val="1800"/>
              </a:spcBef>
              <a:spcAft>
                <a:spcPts val="1800"/>
              </a:spcAft>
              <a:buNone/>
            </a:pPr>
            <a:r>
              <a:t/>
            </a:r>
            <a:endParaRPr>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4775475" y="2253825"/>
            <a:ext cx="4368600" cy="5595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Implementation Approach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7"/>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57" name="Google Shape;257;p37"/>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Implementation Approach</a:t>
            </a:r>
            <a:endParaRPr b="1" sz="2000"/>
          </a:p>
        </p:txBody>
      </p:sp>
      <p:sp>
        <p:nvSpPr>
          <p:cNvPr id="258" name="Google Shape;258;p37"/>
          <p:cNvSpPr txBox="1"/>
          <p:nvPr/>
        </p:nvSpPr>
        <p:spPr>
          <a:xfrm>
            <a:off x="170550" y="861750"/>
            <a:ext cx="8689200" cy="377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In KOKO ERP we have following masters, we need to manage to track the items with new Hatch.</a:t>
            </a:r>
            <a:endParaRPr/>
          </a:p>
          <a:p>
            <a:pPr indent="-317500" lvl="0" marL="457200" rtl="0" algn="l">
              <a:lnSpc>
                <a:spcPct val="150000"/>
              </a:lnSpc>
              <a:spcBef>
                <a:spcPts val="0"/>
              </a:spcBef>
              <a:spcAft>
                <a:spcPts val="0"/>
              </a:spcAft>
              <a:buSzPts val="1400"/>
              <a:buChar char="●"/>
            </a:pPr>
            <a:r>
              <a:rPr lang="en"/>
              <a:t>Product BOM [In KNI </a:t>
            </a:r>
            <a:r>
              <a:rPr lang="en"/>
              <a:t>ERP</a:t>
            </a:r>
            <a:r>
              <a:rPr lang="en"/>
              <a:t>]</a:t>
            </a:r>
            <a:endParaRPr/>
          </a:p>
          <a:p>
            <a:pPr indent="-317500" lvl="0" marL="457200" rtl="0" algn="l">
              <a:lnSpc>
                <a:spcPct val="150000"/>
              </a:lnSpc>
              <a:spcBef>
                <a:spcPts val="0"/>
              </a:spcBef>
              <a:spcAft>
                <a:spcPts val="0"/>
              </a:spcAft>
              <a:buSzPts val="1400"/>
              <a:buChar char="●"/>
            </a:pPr>
            <a:r>
              <a:rPr lang="en"/>
              <a:t>Product Tracker [In KNI ERP]</a:t>
            </a:r>
            <a:endParaRPr/>
          </a:p>
          <a:p>
            <a:pPr indent="-317500" lvl="0" marL="457200" rtl="0" algn="l">
              <a:lnSpc>
                <a:spcPct val="150000"/>
              </a:lnSpc>
              <a:spcBef>
                <a:spcPts val="0"/>
              </a:spcBef>
              <a:spcAft>
                <a:spcPts val="0"/>
              </a:spcAft>
              <a:buSzPts val="1400"/>
              <a:buChar char="●"/>
            </a:pPr>
            <a:r>
              <a:rPr lang="en"/>
              <a:t>Product Tracker [In KNK ERP]</a:t>
            </a:r>
            <a:endParaRPr/>
          </a:p>
          <a:p>
            <a:pPr indent="-317500" lvl="0" marL="457200" rtl="0" algn="l">
              <a:lnSpc>
                <a:spcPct val="150000"/>
              </a:lnSpc>
              <a:spcBef>
                <a:spcPts val="0"/>
              </a:spcBef>
              <a:spcAft>
                <a:spcPts val="0"/>
              </a:spcAft>
              <a:buSzPts val="1400"/>
              <a:buChar char="●"/>
            </a:pPr>
            <a:r>
              <a:rPr lang="en"/>
              <a:t>Product Master [In KNK ERP]</a:t>
            </a:r>
            <a:endParaRPr/>
          </a:p>
          <a:p>
            <a:pPr indent="-317500" lvl="0" marL="457200" rtl="0" algn="l">
              <a:lnSpc>
                <a:spcPct val="150000"/>
              </a:lnSpc>
              <a:spcBef>
                <a:spcPts val="0"/>
              </a:spcBef>
              <a:spcAft>
                <a:spcPts val="0"/>
              </a:spcAft>
              <a:buSzPts val="1400"/>
              <a:buChar char="●"/>
            </a:pPr>
            <a:r>
              <a:rPr lang="en"/>
              <a:t>Product Master and Mapping B/W [KNI and KNK]</a:t>
            </a:r>
            <a:endParaRPr/>
          </a:p>
          <a:p>
            <a:pPr indent="0" lvl="0" marL="0" rtl="0" algn="l">
              <a:lnSpc>
                <a:spcPct val="150000"/>
              </a:lnSpc>
              <a:spcBef>
                <a:spcPts val="0"/>
              </a:spcBef>
              <a:spcAft>
                <a:spcPts val="0"/>
              </a:spcAft>
              <a:buNone/>
            </a:pPr>
            <a:r>
              <a:rPr b="1" lang="en" sz="1200"/>
              <a:t>Note: Currently we have 6071 Kit in India with Magnetic Hatches which will be shipped to Kenya in the month of December.</a:t>
            </a:r>
            <a:endParaRPr b="1"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5" name="Google Shape;265;p38"/>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Short Term Approach  - Option 1</a:t>
            </a:r>
            <a:endParaRPr b="1" sz="2000">
              <a:solidFill>
                <a:schemeClr val="dk1"/>
              </a:solidFill>
            </a:endParaRPr>
          </a:p>
        </p:txBody>
      </p:sp>
      <p:sp>
        <p:nvSpPr>
          <p:cNvPr id="266" name="Google Shape;266;p38"/>
          <p:cNvSpPr txBox="1"/>
          <p:nvPr/>
        </p:nvSpPr>
        <p:spPr>
          <a:xfrm>
            <a:off x="152600" y="834800"/>
            <a:ext cx="8841900" cy="3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facilitate system to capture the record of the Products coming in with Magnetic Hatches we can add a process in the system as described below:</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For new Incoming products:</a:t>
            </a:r>
            <a:endParaRPr b="1"/>
          </a:p>
          <a:p>
            <a:pPr indent="-317500" lvl="0" marL="457200" rtl="0" algn="l">
              <a:spcBef>
                <a:spcPts val="0"/>
              </a:spcBef>
              <a:spcAft>
                <a:spcPts val="0"/>
              </a:spcAft>
              <a:buSzPts val="1400"/>
              <a:buChar char="●"/>
            </a:pPr>
            <a:r>
              <a:rPr lang="en"/>
              <a:t>Adding a flag “Magnetic Hatch” in the Product tracker to </a:t>
            </a:r>
            <a:r>
              <a:rPr lang="en"/>
              <a:t>segregate</a:t>
            </a:r>
            <a:r>
              <a:rPr lang="en"/>
              <a:t> them from the Old Cookers.</a:t>
            </a:r>
            <a:endParaRPr/>
          </a:p>
          <a:p>
            <a:pPr indent="-317500" lvl="0" marL="457200" rtl="0" algn="l">
              <a:spcBef>
                <a:spcPts val="0"/>
              </a:spcBef>
              <a:spcAft>
                <a:spcPts val="0"/>
              </a:spcAft>
              <a:buSzPts val="1400"/>
              <a:buChar char="●"/>
            </a:pPr>
            <a:r>
              <a:rPr lang="en"/>
              <a:t>Updating the Product tracker for existing stock and set the flag as true.</a:t>
            </a:r>
            <a:endParaRPr/>
          </a:p>
        </p:txBody>
      </p:sp>
      <p:sp>
        <p:nvSpPr>
          <p:cNvPr id="267" name="Google Shape;267;p38"/>
          <p:cNvSpPr/>
          <p:nvPr/>
        </p:nvSpPr>
        <p:spPr>
          <a:xfrm>
            <a:off x="996375" y="2407275"/>
            <a:ext cx="1929900" cy="1568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Setting / Configuration</a:t>
            </a:r>
            <a:endParaRPr b="1" sz="1200"/>
          </a:p>
          <a:p>
            <a:pPr indent="0" lvl="0" marL="0" rtl="0" algn="ctr">
              <a:spcBef>
                <a:spcPts val="0"/>
              </a:spcBef>
              <a:spcAft>
                <a:spcPts val="0"/>
              </a:spcAft>
              <a:buNone/>
            </a:pPr>
            <a:r>
              <a:t/>
            </a:r>
            <a:endParaRPr sz="1200"/>
          </a:p>
          <a:p>
            <a:pPr indent="0" lvl="0" marL="0" rtl="0" algn="l">
              <a:spcBef>
                <a:spcPts val="0"/>
              </a:spcBef>
              <a:spcAft>
                <a:spcPts val="0"/>
              </a:spcAft>
              <a:buNone/>
            </a:pPr>
            <a:r>
              <a:rPr lang="en" sz="1200"/>
              <a:t>Set Magnetic Hatch check In Product Tracker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Off                  On</a:t>
            </a:r>
            <a:endParaRPr sz="1200"/>
          </a:p>
        </p:txBody>
      </p:sp>
      <p:pic>
        <p:nvPicPr>
          <p:cNvPr id="268" name="Google Shape;268;p38"/>
          <p:cNvPicPr preferRelativeResize="0"/>
          <p:nvPr/>
        </p:nvPicPr>
        <p:blipFill>
          <a:blip r:embed="rId3">
            <a:alphaModFix/>
          </a:blip>
          <a:stretch>
            <a:fillRect/>
          </a:stretch>
        </p:blipFill>
        <p:spPr>
          <a:xfrm>
            <a:off x="1546425" y="3239800"/>
            <a:ext cx="493800" cy="493800"/>
          </a:xfrm>
          <a:prstGeom prst="rect">
            <a:avLst/>
          </a:prstGeom>
          <a:noFill/>
          <a:ln>
            <a:noFill/>
          </a:ln>
        </p:spPr>
      </p:pic>
      <p:sp>
        <p:nvSpPr>
          <p:cNvPr id="269" name="Google Shape;269;p38"/>
          <p:cNvSpPr/>
          <p:nvPr/>
        </p:nvSpPr>
        <p:spPr>
          <a:xfrm>
            <a:off x="3805588" y="2393025"/>
            <a:ext cx="1050300" cy="159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Process GRN in KNK Erp</a:t>
            </a:r>
            <a:endParaRPr/>
          </a:p>
        </p:txBody>
      </p:sp>
      <p:sp>
        <p:nvSpPr>
          <p:cNvPr id="270" name="Google Shape;270;p38"/>
          <p:cNvSpPr/>
          <p:nvPr/>
        </p:nvSpPr>
        <p:spPr>
          <a:xfrm>
            <a:off x="5762875" y="2351825"/>
            <a:ext cx="2127300" cy="16383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t>Cooker Product Tracker</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sz="1200"/>
          </a:p>
          <a:p>
            <a:pPr indent="0" lvl="0" marL="0" rtl="0" algn="ctr">
              <a:spcBef>
                <a:spcPts val="0"/>
              </a:spcBef>
              <a:spcAft>
                <a:spcPts val="0"/>
              </a:spcAft>
              <a:buNone/>
            </a:pPr>
            <a:r>
              <a:t/>
            </a:r>
            <a:endParaRPr b="1" sz="1200"/>
          </a:p>
          <a:p>
            <a:pPr indent="0" lvl="0" marL="0" rtl="0" algn="l">
              <a:spcBef>
                <a:spcPts val="0"/>
              </a:spcBef>
              <a:spcAft>
                <a:spcPts val="0"/>
              </a:spcAft>
              <a:buNone/>
            </a:pPr>
            <a:r>
              <a:rPr b="1" lang="en" sz="1200"/>
              <a:t>              </a:t>
            </a:r>
            <a:r>
              <a:rPr lang="en" sz="1100"/>
              <a:t>With </a:t>
            </a:r>
            <a:r>
              <a:rPr lang="en" sz="1100"/>
              <a:t>Magnetic</a:t>
            </a:r>
            <a:r>
              <a:rPr lang="en" sz="1100"/>
              <a:t> Hatch </a:t>
            </a:r>
            <a:endParaRPr sz="1100"/>
          </a:p>
        </p:txBody>
      </p:sp>
      <p:pic>
        <p:nvPicPr>
          <p:cNvPr id="271" name="Google Shape;271;p38"/>
          <p:cNvPicPr preferRelativeResize="0"/>
          <p:nvPr/>
        </p:nvPicPr>
        <p:blipFill>
          <a:blip r:embed="rId4">
            <a:alphaModFix/>
          </a:blip>
          <a:stretch>
            <a:fillRect/>
          </a:stretch>
        </p:blipFill>
        <p:spPr>
          <a:xfrm>
            <a:off x="5907075" y="3035250"/>
            <a:ext cx="403350" cy="434375"/>
          </a:xfrm>
          <a:prstGeom prst="rect">
            <a:avLst/>
          </a:prstGeom>
          <a:noFill/>
          <a:ln>
            <a:noFill/>
          </a:ln>
        </p:spPr>
      </p:pic>
      <p:cxnSp>
        <p:nvCxnSpPr>
          <p:cNvPr id="272" name="Google Shape;272;p38"/>
          <p:cNvCxnSpPr>
            <a:stCxn id="267" idx="3"/>
            <a:endCxn id="269" idx="1"/>
          </p:cNvCxnSpPr>
          <p:nvPr/>
        </p:nvCxnSpPr>
        <p:spPr>
          <a:xfrm>
            <a:off x="2926275" y="3191625"/>
            <a:ext cx="879300" cy="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38"/>
          <p:cNvCxnSpPr>
            <a:stCxn id="269" idx="3"/>
            <a:endCxn id="270" idx="1"/>
          </p:cNvCxnSpPr>
          <p:nvPr/>
        </p:nvCxnSpPr>
        <p:spPr>
          <a:xfrm flipH="1" rot="10800000">
            <a:off x="4855888" y="3170925"/>
            <a:ext cx="906900" cy="2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0" name="Google Shape;280;p39"/>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Short Term Approach  - Option 1</a:t>
            </a:r>
            <a:endParaRPr b="1" sz="2000">
              <a:solidFill>
                <a:schemeClr val="dk1"/>
              </a:solidFill>
            </a:endParaRPr>
          </a:p>
        </p:txBody>
      </p:sp>
      <p:sp>
        <p:nvSpPr>
          <p:cNvPr id="281" name="Google Shape;281;p39"/>
          <p:cNvSpPr txBox="1"/>
          <p:nvPr/>
        </p:nvSpPr>
        <p:spPr>
          <a:xfrm>
            <a:off x="251350" y="825825"/>
            <a:ext cx="8635200" cy="37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For Existing stock: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For existing stock in the warehouse, if the business have decided that all the Cooker will be going out with the new Magnetic Hatches installed we can update the Product tracker [For Cooker] for all the Cookers in the Warehouse Stock Locations, through Database query  [Really Quick] or through the script [Will take time in coding and deployment]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updation of the products in warehouse is a one time task, we should take shortest way of updation through Backend database query.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Another Option is to create a process where we can update the product Tracker at the time of Loading operation. This process will take time in development and deployment. [Need to check if this effort is worth for only one time 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8" name="Google Shape;288;p40"/>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Short Term Approach  - Option 2</a:t>
            </a:r>
            <a:endParaRPr b="1" sz="2000">
              <a:solidFill>
                <a:schemeClr val="dk1"/>
              </a:solidFill>
            </a:endParaRPr>
          </a:p>
        </p:txBody>
      </p:sp>
      <p:sp>
        <p:nvSpPr>
          <p:cNvPr id="289" name="Google Shape;289;p40"/>
          <p:cNvSpPr txBox="1"/>
          <p:nvPr/>
        </p:nvSpPr>
        <p:spPr>
          <a:xfrm>
            <a:off x="152600" y="807875"/>
            <a:ext cx="8671200" cy="388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For new </a:t>
            </a:r>
            <a:r>
              <a:rPr b="1" lang="en"/>
              <a:t>Incoming</a:t>
            </a:r>
            <a:r>
              <a:rPr b="1" lang="en"/>
              <a:t> Products:</a:t>
            </a:r>
            <a:endParaRPr b="1"/>
          </a:p>
          <a:p>
            <a:pPr indent="-317500" lvl="0" marL="457200" rtl="0" algn="l">
              <a:spcBef>
                <a:spcPts val="0"/>
              </a:spcBef>
              <a:spcAft>
                <a:spcPts val="0"/>
              </a:spcAft>
              <a:buSzPts val="1400"/>
              <a:buChar char="●"/>
            </a:pPr>
            <a:r>
              <a:rPr lang="en"/>
              <a:t>In option two as we can create the new Product Master for cooker with magnetic hatch [e.g. 2 burner Cooker V2] and configure the same in Product </a:t>
            </a:r>
            <a:r>
              <a:rPr lang="en"/>
              <a:t>Structure and Product Mapping </a:t>
            </a:r>
            <a:r>
              <a:rPr lang="en"/>
              <a:t>Key</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 this process the new incoming cooker will be 2 burner cooker V2. [No development required]</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For Existing Products in the warehouse:</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We can update the Product </a:t>
            </a:r>
            <a:r>
              <a:rPr lang="en"/>
              <a:t>tracker</a:t>
            </a:r>
            <a:r>
              <a:rPr lang="en"/>
              <a:t> for the existing products and change the product for the cooker [“2 Burner Cooker” to “2 burner cooker V2”]</a:t>
            </a:r>
            <a:endParaRPr/>
          </a:p>
        </p:txBody>
      </p:sp>
      <p:pic>
        <p:nvPicPr>
          <p:cNvPr id="290" name="Google Shape;290;p40"/>
          <p:cNvPicPr preferRelativeResize="0"/>
          <p:nvPr/>
        </p:nvPicPr>
        <p:blipFill>
          <a:blip r:embed="rId4">
            <a:alphaModFix/>
          </a:blip>
          <a:stretch>
            <a:fillRect/>
          </a:stretch>
        </p:blipFill>
        <p:spPr>
          <a:xfrm>
            <a:off x="1102000" y="1605800"/>
            <a:ext cx="7028550" cy="112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97" name="Google Shape;297;p41"/>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Long Term Approach - Option 1</a:t>
            </a:r>
            <a:endParaRPr b="1" sz="2000">
              <a:solidFill>
                <a:schemeClr val="dk1"/>
              </a:solidFill>
            </a:endParaRPr>
          </a:p>
        </p:txBody>
      </p:sp>
      <p:sp>
        <p:nvSpPr>
          <p:cNvPr id="298" name="Google Shape;298;p41"/>
          <p:cNvSpPr txBox="1"/>
          <p:nvPr/>
        </p:nvSpPr>
        <p:spPr>
          <a:xfrm>
            <a:off x="152600" y="834800"/>
            <a:ext cx="8841900" cy="3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 automate change management in the BOM [e.g. Magnetic Hatch or any other component] we can use the change management concept in the system.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We can track the version of the BOM and also track the items replaced, added or removed for the BOM</a:t>
            </a:r>
            <a:endParaRPr/>
          </a:p>
          <a:p>
            <a:pPr indent="-317500" lvl="0" marL="457200" rtl="0" algn="l">
              <a:spcBef>
                <a:spcPts val="0"/>
              </a:spcBef>
              <a:spcAft>
                <a:spcPts val="0"/>
              </a:spcAft>
              <a:buSzPts val="1400"/>
              <a:buChar char="●"/>
            </a:pPr>
            <a:r>
              <a:rPr lang="en"/>
              <a:t>The Product </a:t>
            </a:r>
            <a:r>
              <a:rPr lang="en"/>
              <a:t>Tracker</a:t>
            </a:r>
            <a:r>
              <a:rPr lang="en"/>
              <a:t> in KNI is created through the Manufacturing process itself so we can also add the Product BOM Version in the Product to specify what items are used to create the BOM.</a:t>
            </a:r>
            <a:endParaRPr/>
          </a:p>
          <a:p>
            <a:pPr indent="-317500" lvl="0" marL="457200" rtl="0" algn="l">
              <a:spcBef>
                <a:spcPts val="0"/>
              </a:spcBef>
              <a:spcAft>
                <a:spcPts val="0"/>
              </a:spcAft>
              <a:buSzPts val="1400"/>
              <a:buChar char="●"/>
            </a:pPr>
            <a:r>
              <a:rPr lang="en"/>
              <a:t>The Information can be synced to the KNK system while creating the product tracker of the new products.</a:t>
            </a:r>
            <a:endParaRPr/>
          </a:p>
          <a:p>
            <a:pPr indent="-317500" lvl="0" marL="457200" rtl="0" algn="l">
              <a:spcBef>
                <a:spcPts val="0"/>
              </a:spcBef>
              <a:spcAft>
                <a:spcPts val="0"/>
              </a:spcAft>
              <a:buSzPts val="1400"/>
              <a:buChar char="●"/>
            </a:pPr>
            <a:r>
              <a:rPr lang="en"/>
              <a:t>This process will be true for all the changes done in the products and tracking would be easy for all the future updates as well.</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txBox="1"/>
          <p:nvPr>
            <p:ph idx="12" type="sldNum"/>
          </p:nvPr>
        </p:nvSpPr>
        <p:spPr>
          <a:xfrm>
            <a:off x="6621244" y="3600520"/>
            <a:ext cx="240000" cy="25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5" name="Google Shape;305;p42"/>
          <p:cNvSpPr txBox="1"/>
          <p:nvPr/>
        </p:nvSpPr>
        <p:spPr>
          <a:xfrm>
            <a:off x="882150" y="162675"/>
            <a:ext cx="75513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rPr>
              <a:t>Long Term Approach - Option 1</a:t>
            </a:r>
            <a:endParaRPr b="1" sz="2000">
              <a:solidFill>
                <a:schemeClr val="dk1"/>
              </a:solidFill>
            </a:endParaRPr>
          </a:p>
        </p:txBody>
      </p:sp>
      <p:sp>
        <p:nvSpPr>
          <p:cNvPr id="306" name="Google Shape;306;p42"/>
          <p:cNvSpPr/>
          <p:nvPr/>
        </p:nvSpPr>
        <p:spPr>
          <a:xfrm>
            <a:off x="632775" y="1189400"/>
            <a:ext cx="2325000" cy="1346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Change in the BOM Of Cooker:</a:t>
            </a:r>
            <a:endParaRPr sz="1000"/>
          </a:p>
          <a:p>
            <a:pPr indent="0" lvl="0" marL="0" rtl="0" algn="l">
              <a:spcBef>
                <a:spcPts val="0"/>
              </a:spcBef>
              <a:spcAft>
                <a:spcPts val="0"/>
              </a:spcAft>
              <a:buNone/>
            </a:pPr>
            <a:r>
              <a:t/>
            </a:r>
            <a:endParaRPr sz="1000"/>
          </a:p>
        </p:txBody>
      </p:sp>
      <p:sp>
        <p:nvSpPr>
          <p:cNvPr id="307" name="Google Shape;307;p42"/>
          <p:cNvSpPr/>
          <p:nvPr/>
        </p:nvSpPr>
        <p:spPr>
          <a:xfrm>
            <a:off x="700150" y="1463150"/>
            <a:ext cx="6552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BOM 1</a:t>
            </a:r>
            <a:endParaRPr b="1" sz="1100"/>
          </a:p>
          <a:p>
            <a:pPr indent="0" lvl="0" marL="0" rtl="0" algn="ctr">
              <a:spcBef>
                <a:spcPts val="0"/>
              </a:spcBef>
              <a:spcAft>
                <a:spcPts val="0"/>
              </a:spcAft>
              <a:buNone/>
            </a:pPr>
            <a:r>
              <a:rPr lang="en" sz="1000"/>
              <a:t>Without Magnet Hatch</a:t>
            </a:r>
            <a:endParaRPr sz="1000"/>
          </a:p>
        </p:txBody>
      </p:sp>
      <p:sp>
        <p:nvSpPr>
          <p:cNvPr id="308" name="Google Shape;308;p42"/>
          <p:cNvSpPr/>
          <p:nvPr/>
        </p:nvSpPr>
        <p:spPr>
          <a:xfrm>
            <a:off x="1992575" y="1463150"/>
            <a:ext cx="6552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BOM 2</a:t>
            </a:r>
            <a:endParaRPr b="1" sz="1100"/>
          </a:p>
          <a:p>
            <a:pPr indent="0" lvl="0" marL="0" rtl="0" algn="ctr">
              <a:spcBef>
                <a:spcPts val="0"/>
              </a:spcBef>
              <a:spcAft>
                <a:spcPts val="0"/>
              </a:spcAft>
              <a:buNone/>
            </a:pPr>
            <a:r>
              <a:rPr lang="en" sz="1000"/>
              <a:t>With Magnet Hatch</a:t>
            </a:r>
            <a:endParaRPr sz="1000"/>
          </a:p>
        </p:txBody>
      </p:sp>
      <p:cxnSp>
        <p:nvCxnSpPr>
          <p:cNvPr id="309" name="Google Shape;309;p42"/>
          <p:cNvCxnSpPr>
            <a:stCxn id="307" idx="3"/>
            <a:endCxn id="308" idx="1"/>
          </p:cNvCxnSpPr>
          <p:nvPr/>
        </p:nvCxnSpPr>
        <p:spPr>
          <a:xfrm>
            <a:off x="1355350" y="1862600"/>
            <a:ext cx="637200" cy="0"/>
          </a:xfrm>
          <a:prstGeom prst="straightConnector1">
            <a:avLst/>
          </a:prstGeom>
          <a:noFill/>
          <a:ln cap="flat" cmpd="sng" w="9525">
            <a:solidFill>
              <a:schemeClr val="dk2"/>
            </a:solidFill>
            <a:prstDash val="solid"/>
            <a:round/>
            <a:headEnd len="med" w="med" type="none"/>
            <a:tailEnd len="med" w="med" type="triangle"/>
          </a:ln>
        </p:spPr>
      </p:cxnSp>
      <p:sp>
        <p:nvSpPr>
          <p:cNvPr id="310" name="Google Shape;310;p42"/>
          <p:cNvSpPr/>
          <p:nvPr/>
        </p:nvSpPr>
        <p:spPr>
          <a:xfrm>
            <a:off x="632775" y="2899250"/>
            <a:ext cx="2325000" cy="142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In KNI Product Tracker, we will record the BOM version, On creation through Manufacturing process</a:t>
            </a:r>
            <a:endParaRPr sz="1000"/>
          </a:p>
        </p:txBody>
      </p:sp>
      <p:sp>
        <p:nvSpPr>
          <p:cNvPr id="311" name="Google Shape;311;p42"/>
          <p:cNvSpPr/>
          <p:nvPr/>
        </p:nvSpPr>
        <p:spPr>
          <a:xfrm>
            <a:off x="718125" y="3473900"/>
            <a:ext cx="21543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Coker Serial : 2000xxxxx</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Production BOM : BOM 2</a:t>
            </a:r>
            <a:endParaRPr sz="1000"/>
          </a:p>
          <a:p>
            <a:pPr indent="0" lvl="0" marL="0" rtl="0" algn="l">
              <a:spcBef>
                <a:spcPts val="0"/>
              </a:spcBef>
              <a:spcAft>
                <a:spcPts val="0"/>
              </a:spcAft>
              <a:buNone/>
            </a:pPr>
            <a:r>
              <a:t/>
            </a:r>
            <a:endParaRPr sz="1000"/>
          </a:p>
        </p:txBody>
      </p:sp>
      <p:sp>
        <p:nvSpPr>
          <p:cNvPr id="312" name="Google Shape;312;p42"/>
          <p:cNvSpPr/>
          <p:nvPr/>
        </p:nvSpPr>
        <p:spPr>
          <a:xfrm>
            <a:off x="5704250" y="2899250"/>
            <a:ext cx="2325000" cy="1427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In KNK Product Tracker, we will receive all the </a:t>
            </a:r>
            <a:r>
              <a:rPr lang="en" sz="1000"/>
              <a:t>information</a:t>
            </a:r>
            <a:r>
              <a:rPr lang="en" sz="1000"/>
              <a:t> In </a:t>
            </a:r>
            <a:r>
              <a:rPr lang="en" sz="1000"/>
              <a:t>KNK Product</a:t>
            </a:r>
            <a:r>
              <a:rPr lang="en" sz="1000"/>
              <a:t> tracker. </a:t>
            </a:r>
            <a:endParaRPr sz="1000"/>
          </a:p>
        </p:txBody>
      </p:sp>
      <p:sp>
        <p:nvSpPr>
          <p:cNvPr id="313" name="Google Shape;313;p42"/>
          <p:cNvSpPr/>
          <p:nvPr/>
        </p:nvSpPr>
        <p:spPr>
          <a:xfrm>
            <a:off x="5789600" y="3473900"/>
            <a:ext cx="2154300" cy="798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t>Coker Serial : 2000xxxxx</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Production BOM : BOM 2</a:t>
            </a:r>
            <a:endParaRPr sz="1000"/>
          </a:p>
          <a:p>
            <a:pPr indent="0" lvl="0" marL="0" rtl="0" algn="l">
              <a:spcBef>
                <a:spcPts val="0"/>
              </a:spcBef>
              <a:spcAft>
                <a:spcPts val="0"/>
              </a:spcAft>
              <a:buNone/>
            </a:pPr>
            <a:r>
              <a:t/>
            </a:r>
            <a:endParaRPr sz="1000"/>
          </a:p>
        </p:txBody>
      </p:sp>
      <p:cxnSp>
        <p:nvCxnSpPr>
          <p:cNvPr id="314" name="Google Shape;314;p42"/>
          <p:cNvCxnSpPr>
            <a:stCxn id="306" idx="2"/>
            <a:endCxn id="310" idx="0"/>
          </p:cNvCxnSpPr>
          <p:nvPr/>
        </p:nvCxnSpPr>
        <p:spPr>
          <a:xfrm>
            <a:off x="1795275" y="2535800"/>
            <a:ext cx="0" cy="3636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42"/>
          <p:cNvCxnSpPr/>
          <p:nvPr/>
        </p:nvCxnSpPr>
        <p:spPr>
          <a:xfrm flipH="1" rot="10800000">
            <a:off x="2957775" y="3608450"/>
            <a:ext cx="2760300" cy="4500"/>
          </a:xfrm>
          <a:prstGeom prst="straightConnector1">
            <a:avLst/>
          </a:prstGeom>
          <a:noFill/>
          <a:ln cap="flat" cmpd="sng" w="9525">
            <a:solidFill>
              <a:schemeClr val="dk2"/>
            </a:solidFill>
            <a:prstDash val="solid"/>
            <a:round/>
            <a:headEnd len="med" w="med" type="none"/>
            <a:tailEnd len="med" w="med" type="triangle"/>
          </a:ln>
        </p:spPr>
      </p:cxnSp>
      <p:sp>
        <p:nvSpPr>
          <p:cNvPr id="316" name="Google Shape;316;p42"/>
          <p:cNvSpPr/>
          <p:nvPr/>
        </p:nvSpPr>
        <p:spPr>
          <a:xfrm>
            <a:off x="5753600" y="1126400"/>
            <a:ext cx="2226300" cy="126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Further Operations / Tracking can be managed Based on the BOM Version. Required Change Log can be Pulled from KNI system</a:t>
            </a:r>
            <a:endParaRPr sz="1000"/>
          </a:p>
        </p:txBody>
      </p:sp>
      <p:cxnSp>
        <p:nvCxnSpPr>
          <p:cNvPr id="317" name="Google Shape;317;p42"/>
          <p:cNvCxnSpPr>
            <a:stCxn id="312" idx="0"/>
            <a:endCxn id="316" idx="2"/>
          </p:cNvCxnSpPr>
          <p:nvPr/>
        </p:nvCxnSpPr>
        <p:spPr>
          <a:xfrm rot="10800000">
            <a:off x="6866750" y="2387750"/>
            <a:ext cx="0" cy="511500"/>
          </a:xfrm>
          <a:prstGeom prst="straightConnector1">
            <a:avLst/>
          </a:prstGeom>
          <a:noFill/>
          <a:ln cap="flat" cmpd="sng" w="9525">
            <a:solidFill>
              <a:schemeClr val="dk2"/>
            </a:solidFill>
            <a:prstDash val="solid"/>
            <a:round/>
            <a:headEnd len="med" w="med" type="none"/>
            <a:tailEnd len="med" w="med" type="triangle"/>
          </a:ln>
        </p:spPr>
      </p:cxnSp>
      <p:cxnSp>
        <p:nvCxnSpPr>
          <p:cNvPr id="318" name="Google Shape;318;p42"/>
          <p:cNvCxnSpPr/>
          <p:nvPr/>
        </p:nvCxnSpPr>
        <p:spPr>
          <a:xfrm>
            <a:off x="4595925" y="870725"/>
            <a:ext cx="18000" cy="3671400"/>
          </a:xfrm>
          <a:prstGeom prst="straightConnector1">
            <a:avLst/>
          </a:prstGeom>
          <a:noFill/>
          <a:ln cap="flat" cmpd="sng" w="9525">
            <a:solidFill>
              <a:schemeClr val="dk2"/>
            </a:solidFill>
            <a:prstDash val="lgDash"/>
            <a:round/>
            <a:headEnd len="med" w="med" type="none"/>
            <a:tailEnd len="med" w="med" type="none"/>
          </a:ln>
        </p:spPr>
      </p:cxnSp>
      <p:sp>
        <p:nvSpPr>
          <p:cNvPr id="319" name="Google Shape;319;p42"/>
          <p:cNvSpPr txBox="1"/>
          <p:nvPr/>
        </p:nvSpPr>
        <p:spPr>
          <a:xfrm>
            <a:off x="1283625" y="798900"/>
            <a:ext cx="915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KNI ERP</a:t>
            </a:r>
            <a:endParaRPr/>
          </a:p>
        </p:txBody>
      </p:sp>
      <p:sp>
        <p:nvSpPr>
          <p:cNvPr id="320" name="Google Shape;320;p42"/>
          <p:cNvSpPr txBox="1"/>
          <p:nvPr/>
        </p:nvSpPr>
        <p:spPr>
          <a:xfrm>
            <a:off x="6408950" y="762800"/>
            <a:ext cx="1014600" cy="3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KNK ERP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